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33" r:id="rId1"/>
  </p:sldMasterIdLst>
  <p:sldIdLst>
    <p:sldId id="262" r:id="rId2"/>
    <p:sldId id="256" r:id="rId3"/>
    <p:sldId id="257" r:id="rId4"/>
    <p:sldId id="258" r:id="rId5"/>
    <p:sldId id="259" r:id="rId6"/>
    <p:sldId id="260" r:id="rId7"/>
    <p:sldId id="263" r:id="rId8"/>
    <p:sldId id="264" r:id="rId9"/>
    <p:sldId id="265" r:id="rId10"/>
    <p:sldId id="266" r:id="rId11"/>
    <p:sldId id="267" r:id="rId12"/>
    <p:sldId id="268" r:id="rId13"/>
    <p:sldId id="270" r:id="rId14"/>
    <p:sldId id="269" r:id="rId15"/>
    <p:sldId id="271" r:id="rId16"/>
    <p:sldId id="273" r:id="rId17"/>
    <p:sldId id="272" r:id="rId18"/>
    <p:sldId id="277" r:id="rId19"/>
    <p:sldId id="276" r:id="rId20"/>
    <p:sldId id="274" r:id="rId21"/>
    <p:sldId id="279" r:id="rId22"/>
    <p:sldId id="278" r:id="rId23"/>
    <p:sldId id="280" r:id="rId24"/>
    <p:sldId id="281" r:id="rId25"/>
    <p:sldId id="282"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BDA84D6-919D-B9A5-DA65-AAE5E78A231C}" v="640" dt="2025-01-19T13:51:28.842"/>
    <p1510:client id="{617E527A-F748-C6CC-AF56-BDA4D148D92C}" v="31" dt="2025-01-19T16:57:14.907"/>
    <p1510:client id="{8A595456-5525-10D4-B1E4-57DC9EDE61F5}" v="75" dt="2025-01-19T16:10:14.194"/>
    <p1510:client id="{D1B6F2F3-904B-4E97-46CE-0CE892D079C1}" v="693" dt="2025-01-19T16:35:29.579"/>
    <p1510:client id="{F2294668-2DF4-9882-0633-8F5ED6B8B9AF}" v="128" dt="2025-01-18T20:57:43.47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diagrams/colors1.xml><?xml version="1.0" encoding="utf-8"?>
<dgm:colorsDef xmlns:dgm="http://schemas.openxmlformats.org/drawingml/2006/diagram" xmlns:a="http://schemas.openxmlformats.org/drawingml/2006/main" uniqueId="urn:microsoft.com/office/officeart/2018/5/colors/Iconchunking_colored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accent2">
        <a:alpha val="0"/>
      </a:schemeClr>
    </dgm:fillClrLst>
    <dgm:linClrLst meth="repeat">
      <a:schemeClr val="accent2">
        <a:alpha val="0"/>
      </a:schemeClr>
    </dgm:linClrLst>
    <dgm:effectClrLst/>
    <dgm:txLinClrLst/>
    <dgm:txFillClrLst meth="repeat">
      <a:schemeClr val="accent2"/>
      <a:schemeClr val="accent3"/>
      <a:schemeClr val="accent4"/>
      <a:schemeClr val="accent5"/>
      <a:schemeClr val="accent6"/>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986B2A5-14E1-40A2-94ED-0C16DD66E65C}" type="doc">
      <dgm:prSet loTypeId="urn:microsoft.com/office/officeart/2018/5/layout/IconLeafLabelList" loCatId="icon" qsTypeId="urn:microsoft.com/office/officeart/2005/8/quickstyle/simple1" qsCatId="simple" csTypeId="urn:microsoft.com/office/officeart/2018/5/colors/Iconchunking_coloredtext_colorful1" csCatId="colorful" phldr="1"/>
      <dgm:spPr/>
      <dgm:t>
        <a:bodyPr/>
        <a:lstStyle/>
        <a:p>
          <a:endParaRPr lang="en-US"/>
        </a:p>
      </dgm:t>
    </dgm:pt>
    <dgm:pt modelId="{94D9BD6A-F82D-4409-8A89-D841F4794AE1}">
      <dgm:prSet/>
      <dgm:spPr/>
      <dgm:t>
        <a:bodyPr/>
        <a:lstStyle/>
        <a:p>
          <a:pPr>
            <a:defRPr cap="all"/>
          </a:pPr>
          <a:r>
            <a:rPr lang="en-US"/>
            <a:t>Box office revenue</a:t>
          </a:r>
        </a:p>
      </dgm:t>
    </dgm:pt>
    <dgm:pt modelId="{35D15A27-086B-4247-8573-4AB39CF69591}" type="parTrans" cxnId="{C35050D1-ACAC-4BEF-AF75-CF002F60B3FC}">
      <dgm:prSet/>
      <dgm:spPr/>
      <dgm:t>
        <a:bodyPr/>
        <a:lstStyle/>
        <a:p>
          <a:endParaRPr lang="en-US"/>
        </a:p>
      </dgm:t>
    </dgm:pt>
    <dgm:pt modelId="{00507269-FCD4-405D-AEA9-F5B4213DA229}" type="sibTrans" cxnId="{C35050D1-ACAC-4BEF-AF75-CF002F60B3FC}">
      <dgm:prSet/>
      <dgm:spPr/>
      <dgm:t>
        <a:bodyPr/>
        <a:lstStyle/>
        <a:p>
          <a:endParaRPr lang="en-US"/>
        </a:p>
      </dgm:t>
    </dgm:pt>
    <dgm:pt modelId="{A2E8CF78-3DC0-43ED-AC6A-61C3F8379FA5}">
      <dgm:prSet/>
      <dgm:spPr/>
      <dgm:t>
        <a:bodyPr/>
        <a:lstStyle/>
        <a:p>
          <a:pPr>
            <a:defRPr cap="all"/>
          </a:pPr>
          <a:r>
            <a:rPr lang="en-US"/>
            <a:t>Genre of movies</a:t>
          </a:r>
        </a:p>
      </dgm:t>
    </dgm:pt>
    <dgm:pt modelId="{114732D7-631D-4790-A16E-6D0BAB6E2ACC}" type="parTrans" cxnId="{57CE4889-2A36-44DB-93E5-5B4A474429F0}">
      <dgm:prSet/>
      <dgm:spPr/>
      <dgm:t>
        <a:bodyPr/>
        <a:lstStyle/>
        <a:p>
          <a:endParaRPr lang="en-US"/>
        </a:p>
      </dgm:t>
    </dgm:pt>
    <dgm:pt modelId="{89F4261B-EF49-4D3C-9E89-024B7ADD41B3}" type="sibTrans" cxnId="{57CE4889-2A36-44DB-93E5-5B4A474429F0}">
      <dgm:prSet/>
      <dgm:spPr/>
      <dgm:t>
        <a:bodyPr/>
        <a:lstStyle/>
        <a:p>
          <a:endParaRPr lang="en-US"/>
        </a:p>
      </dgm:t>
    </dgm:pt>
    <dgm:pt modelId="{0FD990B3-EF74-46B6-9B6F-DD8425AE36DF}">
      <dgm:prSet/>
      <dgm:spPr/>
      <dgm:t>
        <a:bodyPr/>
        <a:lstStyle/>
        <a:p>
          <a:pPr>
            <a:defRPr cap="all"/>
          </a:pPr>
          <a:r>
            <a:rPr lang="en-US"/>
            <a:t>Cast and crew </a:t>
          </a:r>
        </a:p>
      </dgm:t>
    </dgm:pt>
    <dgm:pt modelId="{C34C061F-E0D0-4B15-8859-10033EE949D1}" type="parTrans" cxnId="{EA60615C-5342-49DC-87FD-CEE4646F10A0}">
      <dgm:prSet/>
      <dgm:spPr/>
      <dgm:t>
        <a:bodyPr/>
        <a:lstStyle/>
        <a:p>
          <a:endParaRPr lang="en-US"/>
        </a:p>
      </dgm:t>
    </dgm:pt>
    <dgm:pt modelId="{AE02A120-45A4-40CE-BB56-15FB099A430C}" type="sibTrans" cxnId="{EA60615C-5342-49DC-87FD-CEE4646F10A0}">
      <dgm:prSet/>
      <dgm:spPr/>
      <dgm:t>
        <a:bodyPr/>
        <a:lstStyle/>
        <a:p>
          <a:endParaRPr lang="en-US"/>
        </a:p>
      </dgm:t>
    </dgm:pt>
    <dgm:pt modelId="{6CF43F03-5340-48D1-A75B-A6FD721D52BC}">
      <dgm:prSet/>
      <dgm:spPr/>
      <dgm:t>
        <a:bodyPr/>
        <a:lstStyle/>
        <a:p>
          <a:pPr>
            <a:defRPr cap="all"/>
          </a:pPr>
          <a:r>
            <a:rPr lang="en-US"/>
            <a:t>Release dates of Movies</a:t>
          </a:r>
        </a:p>
      </dgm:t>
    </dgm:pt>
    <dgm:pt modelId="{7D851E92-D671-4AD6-8FE5-6E0FB09A6AF3}" type="parTrans" cxnId="{9123F94B-2A1B-4A8B-9490-C7EDECD56F8C}">
      <dgm:prSet/>
      <dgm:spPr/>
      <dgm:t>
        <a:bodyPr/>
        <a:lstStyle/>
        <a:p>
          <a:endParaRPr lang="en-US"/>
        </a:p>
      </dgm:t>
    </dgm:pt>
    <dgm:pt modelId="{459D47B5-EB24-454E-A197-65D0EEC8521E}" type="sibTrans" cxnId="{9123F94B-2A1B-4A8B-9490-C7EDECD56F8C}">
      <dgm:prSet/>
      <dgm:spPr/>
      <dgm:t>
        <a:bodyPr/>
        <a:lstStyle/>
        <a:p>
          <a:endParaRPr lang="en-US"/>
        </a:p>
      </dgm:t>
    </dgm:pt>
    <dgm:pt modelId="{666FBFD0-41EE-4945-AAC1-60B4E6122144}" type="pres">
      <dgm:prSet presAssocID="{F986B2A5-14E1-40A2-94ED-0C16DD66E65C}" presName="root" presStyleCnt="0">
        <dgm:presLayoutVars>
          <dgm:dir/>
          <dgm:resizeHandles val="exact"/>
        </dgm:presLayoutVars>
      </dgm:prSet>
      <dgm:spPr/>
    </dgm:pt>
    <dgm:pt modelId="{7D01B53A-1D9C-4B75-A03A-DC40207DD8C4}" type="pres">
      <dgm:prSet presAssocID="{94D9BD6A-F82D-4409-8A89-D841F4794AE1}" presName="compNode" presStyleCnt="0"/>
      <dgm:spPr/>
    </dgm:pt>
    <dgm:pt modelId="{54EC6664-6DF2-4827-865E-1C4197E2F0F4}" type="pres">
      <dgm:prSet presAssocID="{94D9BD6A-F82D-4409-8A89-D841F4794AE1}" presName="iconBgRect" presStyleLbl="bgShp" presStyleIdx="0" presStyleCnt="4"/>
      <dgm:spPr>
        <a:prstGeom prst="round2DiagRect">
          <a:avLst>
            <a:gd name="adj1" fmla="val 29727"/>
            <a:gd name="adj2" fmla="val 0"/>
          </a:avLst>
        </a:prstGeom>
      </dgm:spPr>
    </dgm:pt>
    <dgm:pt modelId="{447E9F4A-C606-4DDB-9310-9C3578C5FE80}" type="pres">
      <dgm:prSet presAssocID="{94D9BD6A-F82D-4409-8A89-D841F4794AE1}"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oney"/>
        </a:ext>
      </dgm:extLst>
    </dgm:pt>
    <dgm:pt modelId="{67B3953B-CC92-49DC-8B5F-051DBA1B6963}" type="pres">
      <dgm:prSet presAssocID="{94D9BD6A-F82D-4409-8A89-D841F4794AE1}" presName="spaceRect" presStyleCnt="0"/>
      <dgm:spPr/>
    </dgm:pt>
    <dgm:pt modelId="{6E1EFF85-5D9D-4537-BF23-3CDB085FBF98}" type="pres">
      <dgm:prSet presAssocID="{94D9BD6A-F82D-4409-8A89-D841F4794AE1}" presName="textRect" presStyleLbl="revTx" presStyleIdx="0" presStyleCnt="4">
        <dgm:presLayoutVars>
          <dgm:chMax val="1"/>
          <dgm:chPref val="1"/>
        </dgm:presLayoutVars>
      </dgm:prSet>
      <dgm:spPr/>
    </dgm:pt>
    <dgm:pt modelId="{542AB9D3-9FC3-4779-8AE4-11D87CB9A539}" type="pres">
      <dgm:prSet presAssocID="{00507269-FCD4-405D-AEA9-F5B4213DA229}" presName="sibTrans" presStyleCnt="0"/>
      <dgm:spPr/>
    </dgm:pt>
    <dgm:pt modelId="{8FDFB2AE-FB5E-4983-8E2E-373CC0F145F5}" type="pres">
      <dgm:prSet presAssocID="{A2E8CF78-3DC0-43ED-AC6A-61C3F8379FA5}" presName="compNode" presStyleCnt="0"/>
      <dgm:spPr/>
    </dgm:pt>
    <dgm:pt modelId="{B34440B8-A636-4F17-8DA2-D12AFD70FC62}" type="pres">
      <dgm:prSet presAssocID="{A2E8CF78-3DC0-43ED-AC6A-61C3F8379FA5}" presName="iconBgRect" presStyleLbl="bgShp" presStyleIdx="1" presStyleCnt="4"/>
      <dgm:spPr>
        <a:prstGeom prst="round2DiagRect">
          <a:avLst>
            <a:gd name="adj1" fmla="val 29727"/>
            <a:gd name="adj2" fmla="val 0"/>
          </a:avLst>
        </a:prstGeom>
      </dgm:spPr>
    </dgm:pt>
    <dgm:pt modelId="{1235521C-8131-4407-B997-3DFAD67B3A21}" type="pres">
      <dgm:prSet presAssocID="{A2E8CF78-3DC0-43ED-AC6A-61C3F8379FA5}"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Video camera"/>
        </a:ext>
      </dgm:extLst>
    </dgm:pt>
    <dgm:pt modelId="{8FF6DC31-E18D-4EE7-BA3D-BE5A155E99E4}" type="pres">
      <dgm:prSet presAssocID="{A2E8CF78-3DC0-43ED-AC6A-61C3F8379FA5}" presName="spaceRect" presStyleCnt="0"/>
      <dgm:spPr/>
    </dgm:pt>
    <dgm:pt modelId="{537F4533-3DAF-4873-BFB2-036D8474D3C8}" type="pres">
      <dgm:prSet presAssocID="{A2E8CF78-3DC0-43ED-AC6A-61C3F8379FA5}" presName="textRect" presStyleLbl="revTx" presStyleIdx="1" presStyleCnt="4">
        <dgm:presLayoutVars>
          <dgm:chMax val="1"/>
          <dgm:chPref val="1"/>
        </dgm:presLayoutVars>
      </dgm:prSet>
      <dgm:spPr/>
    </dgm:pt>
    <dgm:pt modelId="{FCED870B-7677-48E5-8111-04ED13095CB7}" type="pres">
      <dgm:prSet presAssocID="{89F4261B-EF49-4D3C-9E89-024B7ADD41B3}" presName="sibTrans" presStyleCnt="0"/>
      <dgm:spPr/>
    </dgm:pt>
    <dgm:pt modelId="{038C2D93-26E0-47A3-A8CA-AB86D3320E24}" type="pres">
      <dgm:prSet presAssocID="{0FD990B3-EF74-46B6-9B6F-DD8425AE36DF}" presName="compNode" presStyleCnt="0"/>
      <dgm:spPr/>
    </dgm:pt>
    <dgm:pt modelId="{148DA368-C6EB-4457-B7A1-7DC274556484}" type="pres">
      <dgm:prSet presAssocID="{0FD990B3-EF74-46B6-9B6F-DD8425AE36DF}" presName="iconBgRect" presStyleLbl="bgShp" presStyleIdx="2" presStyleCnt="4"/>
      <dgm:spPr>
        <a:prstGeom prst="round2DiagRect">
          <a:avLst>
            <a:gd name="adj1" fmla="val 29727"/>
            <a:gd name="adj2" fmla="val 0"/>
          </a:avLst>
        </a:prstGeom>
      </dgm:spPr>
    </dgm:pt>
    <dgm:pt modelId="{A55038D7-0249-4EAF-99C8-DB74813588F9}" type="pres">
      <dgm:prSet presAssocID="{0FD990B3-EF74-46B6-9B6F-DD8425AE36DF}"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rama"/>
        </a:ext>
      </dgm:extLst>
    </dgm:pt>
    <dgm:pt modelId="{CF0E6CF0-2D98-4D13-8D33-13F585F4D000}" type="pres">
      <dgm:prSet presAssocID="{0FD990B3-EF74-46B6-9B6F-DD8425AE36DF}" presName="spaceRect" presStyleCnt="0"/>
      <dgm:spPr/>
    </dgm:pt>
    <dgm:pt modelId="{FCFE19C2-2FEE-4717-9D9A-EBBFAFD01E0B}" type="pres">
      <dgm:prSet presAssocID="{0FD990B3-EF74-46B6-9B6F-DD8425AE36DF}" presName="textRect" presStyleLbl="revTx" presStyleIdx="2" presStyleCnt="4">
        <dgm:presLayoutVars>
          <dgm:chMax val="1"/>
          <dgm:chPref val="1"/>
        </dgm:presLayoutVars>
      </dgm:prSet>
      <dgm:spPr/>
    </dgm:pt>
    <dgm:pt modelId="{6E2A4A39-4E08-4B83-9075-A6ABDDB508DE}" type="pres">
      <dgm:prSet presAssocID="{AE02A120-45A4-40CE-BB56-15FB099A430C}" presName="sibTrans" presStyleCnt="0"/>
      <dgm:spPr/>
    </dgm:pt>
    <dgm:pt modelId="{695266D1-BDC2-442A-A3D3-B20005CDCA28}" type="pres">
      <dgm:prSet presAssocID="{6CF43F03-5340-48D1-A75B-A6FD721D52BC}" presName="compNode" presStyleCnt="0"/>
      <dgm:spPr/>
    </dgm:pt>
    <dgm:pt modelId="{657B0706-306C-42A8-89CC-B36E39D6C58E}" type="pres">
      <dgm:prSet presAssocID="{6CF43F03-5340-48D1-A75B-A6FD721D52BC}" presName="iconBgRect" presStyleLbl="bgShp" presStyleIdx="3" presStyleCnt="4"/>
      <dgm:spPr>
        <a:prstGeom prst="round2DiagRect">
          <a:avLst>
            <a:gd name="adj1" fmla="val 29727"/>
            <a:gd name="adj2" fmla="val 0"/>
          </a:avLst>
        </a:prstGeom>
      </dgm:spPr>
    </dgm:pt>
    <dgm:pt modelId="{80758733-E141-408B-97A7-674BE0D29140}" type="pres">
      <dgm:prSet presAssocID="{6CF43F03-5340-48D1-A75B-A6FD721D52BC}"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lapper board"/>
        </a:ext>
      </dgm:extLst>
    </dgm:pt>
    <dgm:pt modelId="{31208A5C-3889-42FD-BD72-DCBD316137C2}" type="pres">
      <dgm:prSet presAssocID="{6CF43F03-5340-48D1-A75B-A6FD721D52BC}" presName="spaceRect" presStyleCnt="0"/>
      <dgm:spPr/>
    </dgm:pt>
    <dgm:pt modelId="{FA1935AB-8300-40BC-8D5E-AA5B3079CC34}" type="pres">
      <dgm:prSet presAssocID="{6CF43F03-5340-48D1-A75B-A6FD721D52BC}" presName="textRect" presStyleLbl="revTx" presStyleIdx="3" presStyleCnt="4">
        <dgm:presLayoutVars>
          <dgm:chMax val="1"/>
          <dgm:chPref val="1"/>
        </dgm:presLayoutVars>
      </dgm:prSet>
      <dgm:spPr/>
    </dgm:pt>
  </dgm:ptLst>
  <dgm:cxnLst>
    <dgm:cxn modelId="{2153B533-1B4E-4908-A315-9CE2A78D52E6}" type="presOf" srcId="{0FD990B3-EF74-46B6-9B6F-DD8425AE36DF}" destId="{FCFE19C2-2FEE-4717-9D9A-EBBFAFD01E0B}" srcOrd="0" destOrd="0" presId="urn:microsoft.com/office/officeart/2018/5/layout/IconLeafLabelList"/>
    <dgm:cxn modelId="{24F14B38-2361-4B5A-9882-7DB4FFB699A7}" type="presOf" srcId="{F986B2A5-14E1-40A2-94ED-0C16DD66E65C}" destId="{666FBFD0-41EE-4945-AAC1-60B4E6122144}" srcOrd="0" destOrd="0" presId="urn:microsoft.com/office/officeart/2018/5/layout/IconLeafLabelList"/>
    <dgm:cxn modelId="{EA60615C-5342-49DC-87FD-CEE4646F10A0}" srcId="{F986B2A5-14E1-40A2-94ED-0C16DD66E65C}" destId="{0FD990B3-EF74-46B6-9B6F-DD8425AE36DF}" srcOrd="2" destOrd="0" parTransId="{C34C061F-E0D0-4B15-8859-10033EE949D1}" sibTransId="{AE02A120-45A4-40CE-BB56-15FB099A430C}"/>
    <dgm:cxn modelId="{9123F94B-2A1B-4A8B-9490-C7EDECD56F8C}" srcId="{F986B2A5-14E1-40A2-94ED-0C16DD66E65C}" destId="{6CF43F03-5340-48D1-A75B-A6FD721D52BC}" srcOrd="3" destOrd="0" parTransId="{7D851E92-D671-4AD6-8FE5-6E0FB09A6AF3}" sibTransId="{459D47B5-EB24-454E-A197-65D0EEC8521E}"/>
    <dgm:cxn modelId="{57CE4889-2A36-44DB-93E5-5B4A474429F0}" srcId="{F986B2A5-14E1-40A2-94ED-0C16DD66E65C}" destId="{A2E8CF78-3DC0-43ED-AC6A-61C3F8379FA5}" srcOrd="1" destOrd="0" parTransId="{114732D7-631D-4790-A16E-6D0BAB6E2ACC}" sibTransId="{89F4261B-EF49-4D3C-9E89-024B7ADD41B3}"/>
    <dgm:cxn modelId="{16777CAC-94CC-4459-8FA6-8472683E34E1}" type="presOf" srcId="{A2E8CF78-3DC0-43ED-AC6A-61C3F8379FA5}" destId="{537F4533-3DAF-4873-BFB2-036D8474D3C8}" srcOrd="0" destOrd="0" presId="urn:microsoft.com/office/officeart/2018/5/layout/IconLeafLabelList"/>
    <dgm:cxn modelId="{D84523B5-350D-4949-B2EE-357D3741013E}" type="presOf" srcId="{6CF43F03-5340-48D1-A75B-A6FD721D52BC}" destId="{FA1935AB-8300-40BC-8D5E-AA5B3079CC34}" srcOrd="0" destOrd="0" presId="urn:microsoft.com/office/officeart/2018/5/layout/IconLeafLabelList"/>
    <dgm:cxn modelId="{C35050D1-ACAC-4BEF-AF75-CF002F60B3FC}" srcId="{F986B2A5-14E1-40A2-94ED-0C16DD66E65C}" destId="{94D9BD6A-F82D-4409-8A89-D841F4794AE1}" srcOrd="0" destOrd="0" parTransId="{35D15A27-086B-4247-8573-4AB39CF69591}" sibTransId="{00507269-FCD4-405D-AEA9-F5B4213DA229}"/>
    <dgm:cxn modelId="{7EBEFAD1-18D0-4C10-AB21-E7C8CF031043}" type="presOf" srcId="{94D9BD6A-F82D-4409-8A89-D841F4794AE1}" destId="{6E1EFF85-5D9D-4537-BF23-3CDB085FBF98}" srcOrd="0" destOrd="0" presId="urn:microsoft.com/office/officeart/2018/5/layout/IconLeafLabelList"/>
    <dgm:cxn modelId="{D152485E-1037-493D-ABD7-1E848835778E}" type="presParOf" srcId="{666FBFD0-41EE-4945-AAC1-60B4E6122144}" destId="{7D01B53A-1D9C-4B75-A03A-DC40207DD8C4}" srcOrd="0" destOrd="0" presId="urn:microsoft.com/office/officeart/2018/5/layout/IconLeafLabelList"/>
    <dgm:cxn modelId="{0F8C861F-1BB8-4837-8B36-874994EA18E0}" type="presParOf" srcId="{7D01B53A-1D9C-4B75-A03A-DC40207DD8C4}" destId="{54EC6664-6DF2-4827-865E-1C4197E2F0F4}" srcOrd="0" destOrd="0" presId="urn:microsoft.com/office/officeart/2018/5/layout/IconLeafLabelList"/>
    <dgm:cxn modelId="{6050DCE7-39BD-422C-B47B-FB6C2E80EC60}" type="presParOf" srcId="{7D01B53A-1D9C-4B75-A03A-DC40207DD8C4}" destId="{447E9F4A-C606-4DDB-9310-9C3578C5FE80}" srcOrd="1" destOrd="0" presId="urn:microsoft.com/office/officeart/2018/5/layout/IconLeafLabelList"/>
    <dgm:cxn modelId="{60645AB0-31E4-4F03-90DE-373CD64FB8E0}" type="presParOf" srcId="{7D01B53A-1D9C-4B75-A03A-DC40207DD8C4}" destId="{67B3953B-CC92-49DC-8B5F-051DBA1B6963}" srcOrd="2" destOrd="0" presId="urn:microsoft.com/office/officeart/2018/5/layout/IconLeafLabelList"/>
    <dgm:cxn modelId="{17853F8F-509D-4474-8AC0-8A1A54F74C61}" type="presParOf" srcId="{7D01B53A-1D9C-4B75-A03A-DC40207DD8C4}" destId="{6E1EFF85-5D9D-4537-BF23-3CDB085FBF98}" srcOrd="3" destOrd="0" presId="urn:microsoft.com/office/officeart/2018/5/layout/IconLeafLabelList"/>
    <dgm:cxn modelId="{4815786B-AC60-4C24-B000-9E0A68D87E40}" type="presParOf" srcId="{666FBFD0-41EE-4945-AAC1-60B4E6122144}" destId="{542AB9D3-9FC3-4779-8AE4-11D87CB9A539}" srcOrd="1" destOrd="0" presId="urn:microsoft.com/office/officeart/2018/5/layout/IconLeafLabelList"/>
    <dgm:cxn modelId="{9CC07D89-1107-41EE-BFB6-996BEA6B2469}" type="presParOf" srcId="{666FBFD0-41EE-4945-AAC1-60B4E6122144}" destId="{8FDFB2AE-FB5E-4983-8E2E-373CC0F145F5}" srcOrd="2" destOrd="0" presId="urn:microsoft.com/office/officeart/2018/5/layout/IconLeafLabelList"/>
    <dgm:cxn modelId="{B5696262-B402-4722-A2D3-0FAE42067343}" type="presParOf" srcId="{8FDFB2AE-FB5E-4983-8E2E-373CC0F145F5}" destId="{B34440B8-A636-4F17-8DA2-D12AFD70FC62}" srcOrd="0" destOrd="0" presId="urn:microsoft.com/office/officeart/2018/5/layout/IconLeafLabelList"/>
    <dgm:cxn modelId="{BF539BC1-E68A-4D4E-AE0A-21DF594F42A5}" type="presParOf" srcId="{8FDFB2AE-FB5E-4983-8E2E-373CC0F145F5}" destId="{1235521C-8131-4407-B997-3DFAD67B3A21}" srcOrd="1" destOrd="0" presId="urn:microsoft.com/office/officeart/2018/5/layout/IconLeafLabelList"/>
    <dgm:cxn modelId="{4FB9F3C1-ED53-400B-9BBC-08ECF32C2D40}" type="presParOf" srcId="{8FDFB2AE-FB5E-4983-8E2E-373CC0F145F5}" destId="{8FF6DC31-E18D-4EE7-BA3D-BE5A155E99E4}" srcOrd="2" destOrd="0" presId="urn:microsoft.com/office/officeart/2018/5/layout/IconLeafLabelList"/>
    <dgm:cxn modelId="{979AB0DE-D309-4E30-90F1-28A211DCF71D}" type="presParOf" srcId="{8FDFB2AE-FB5E-4983-8E2E-373CC0F145F5}" destId="{537F4533-3DAF-4873-BFB2-036D8474D3C8}" srcOrd="3" destOrd="0" presId="urn:microsoft.com/office/officeart/2018/5/layout/IconLeafLabelList"/>
    <dgm:cxn modelId="{01A8ED9A-8717-4ACD-95F9-650A328E65B7}" type="presParOf" srcId="{666FBFD0-41EE-4945-AAC1-60B4E6122144}" destId="{FCED870B-7677-48E5-8111-04ED13095CB7}" srcOrd="3" destOrd="0" presId="urn:microsoft.com/office/officeart/2018/5/layout/IconLeafLabelList"/>
    <dgm:cxn modelId="{68B3AB0C-B472-4A84-8D01-A6964F281DED}" type="presParOf" srcId="{666FBFD0-41EE-4945-AAC1-60B4E6122144}" destId="{038C2D93-26E0-47A3-A8CA-AB86D3320E24}" srcOrd="4" destOrd="0" presId="urn:microsoft.com/office/officeart/2018/5/layout/IconLeafLabelList"/>
    <dgm:cxn modelId="{41469F7D-AB5F-4AB9-8D00-2B859F0628DD}" type="presParOf" srcId="{038C2D93-26E0-47A3-A8CA-AB86D3320E24}" destId="{148DA368-C6EB-4457-B7A1-7DC274556484}" srcOrd="0" destOrd="0" presId="urn:microsoft.com/office/officeart/2018/5/layout/IconLeafLabelList"/>
    <dgm:cxn modelId="{5D5955B6-3823-4A93-A3D5-D50C95731A92}" type="presParOf" srcId="{038C2D93-26E0-47A3-A8CA-AB86D3320E24}" destId="{A55038D7-0249-4EAF-99C8-DB74813588F9}" srcOrd="1" destOrd="0" presId="urn:microsoft.com/office/officeart/2018/5/layout/IconLeafLabelList"/>
    <dgm:cxn modelId="{49DDC3E4-41D0-41CC-AD71-30804C31D087}" type="presParOf" srcId="{038C2D93-26E0-47A3-A8CA-AB86D3320E24}" destId="{CF0E6CF0-2D98-4D13-8D33-13F585F4D000}" srcOrd="2" destOrd="0" presId="urn:microsoft.com/office/officeart/2018/5/layout/IconLeafLabelList"/>
    <dgm:cxn modelId="{D2A0DB26-4D6F-41F7-B81F-17DB56C01EE4}" type="presParOf" srcId="{038C2D93-26E0-47A3-A8CA-AB86D3320E24}" destId="{FCFE19C2-2FEE-4717-9D9A-EBBFAFD01E0B}" srcOrd="3" destOrd="0" presId="urn:microsoft.com/office/officeart/2018/5/layout/IconLeafLabelList"/>
    <dgm:cxn modelId="{0156F793-97EE-4195-8F49-EF8FD2838F30}" type="presParOf" srcId="{666FBFD0-41EE-4945-AAC1-60B4E6122144}" destId="{6E2A4A39-4E08-4B83-9075-A6ABDDB508DE}" srcOrd="5" destOrd="0" presId="urn:microsoft.com/office/officeart/2018/5/layout/IconLeafLabelList"/>
    <dgm:cxn modelId="{C960A971-8C6A-4962-A03B-E467B129BBBD}" type="presParOf" srcId="{666FBFD0-41EE-4945-AAC1-60B4E6122144}" destId="{695266D1-BDC2-442A-A3D3-B20005CDCA28}" srcOrd="6" destOrd="0" presId="urn:microsoft.com/office/officeart/2018/5/layout/IconLeafLabelList"/>
    <dgm:cxn modelId="{8E22F4FC-5166-4303-BDF0-1E0E9477FC71}" type="presParOf" srcId="{695266D1-BDC2-442A-A3D3-B20005CDCA28}" destId="{657B0706-306C-42A8-89CC-B36E39D6C58E}" srcOrd="0" destOrd="0" presId="urn:microsoft.com/office/officeart/2018/5/layout/IconLeafLabelList"/>
    <dgm:cxn modelId="{231B7068-C487-49B4-82AC-2C7E7F3173E0}" type="presParOf" srcId="{695266D1-BDC2-442A-A3D3-B20005CDCA28}" destId="{80758733-E141-408B-97A7-674BE0D29140}" srcOrd="1" destOrd="0" presId="urn:microsoft.com/office/officeart/2018/5/layout/IconLeafLabelList"/>
    <dgm:cxn modelId="{54055D90-AFF4-4F34-B9CB-E494B9BC8AD9}" type="presParOf" srcId="{695266D1-BDC2-442A-A3D3-B20005CDCA28}" destId="{31208A5C-3889-42FD-BD72-DCBD316137C2}" srcOrd="2" destOrd="0" presId="urn:microsoft.com/office/officeart/2018/5/layout/IconLeafLabelList"/>
    <dgm:cxn modelId="{1C1C8497-CF4A-488B-A5A1-19221108ED46}" type="presParOf" srcId="{695266D1-BDC2-442A-A3D3-B20005CDCA28}" destId="{FA1935AB-8300-40BC-8D5E-AA5B3079CC34}" srcOrd="3" destOrd="0" presId="urn:microsoft.com/office/officeart/2018/5/layout/IconLeaf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B302260-6DE2-4474-BE7A-3071AD28546C}" type="doc">
      <dgm:prSet loTypeId="urn:microsoft.com/office/officeart/2016/7/layout/BasicProcessNew" loCatId="process" qsTypeId="urn:microsoft.com/office/officeart/2005/8/quickstyle/simple2" qsCatId="simple" csTypeId="urn:microsoft.com/office/officeart/2005/8/colors/accent0_3" csCatId="mainScheme"/>
      <dgm:spPr/>
      <dgm:t>
        <a:bodyPr/>
        <a:lstStyle/>
        <a:p>
          <a:endParaRPr lang="en-US"/>
        </a:p>
      </dgm:t>
    </dgm:pt>
    <dgm:pt modelId="{6A9BC836-0ABA-4CB6-B02A-7CB21F17FCC8}">
      <dgm:prSet/>
      <dgm:spPr/>
      <dgm:t>
        <a:bodyPr/>
        <a:lstStyle/>
        <a:p>
          <a:r>
            <a:rPr lang="en-US"/>
            <a:t>Handling</a:t>
          </a:r>
        </a:p>
      </dgm:t>
    </dgm:pt>
    <dgm:pt modelId="{9E6D84C0-9911-4446-AF5F-3E161A3DEEAE}" type="parTrans" cxnId="{C1F739B3-C74C-4E0A-8950-FB00E1708EBE}">
      <dgm:prSet/>
      <dgm:spPr/>
      <dgm:t>
        <a:bodyPr/>
        <a:lstStyle/>
        <a:p>
          <a:endParaRPr lang="en-US"/>
        </a:p>
      </dgm:t>
    </dgm:pt>
    <dgm:pt modelId="{158F80A8-4AB4-4151-9C07-D3F87A1D0398}" type="sibTrans" cxnId="{C1F739B3-C74C-4E0A-8950-FB00E1708EBE}">
      <dgm:prSet phldrT="1"/>
      <dgm:spPr/>
      <dgm:t>
        <a:bodyPr/>
        <a:lstStyle/>
        <a:p>
          <a:endParaRPr lang="en-US"/>
        </a:p>
      </dgm:t>
    </dgm:pt>
    <dgm:pt modelId="{C6981970-E0E0-48C4-B781-2F0BF1B7C536}">
      <dgm:prSet/>
      <dgm:spPr/>
      <dgm:t>
        <a:bodyPr/>
        <a:lstStyle/>
        <a:p>
          <a:r>
            <a:rPr lang="en-US"/>
            <a:t>Handling missing values</a:t>
          </a:r>
        </a:p>
      </dgm:t>
    </dgm:pt>
    <dgm:pt modelId="{C3C818EB-F46F-4C9D-B0FB-17EAC5017789}" type="parTrans" cxnId="{AFD38D0C-2CF2-49C3-92DE-74033979C56D}">
      <dgm:prSet/>
      <dgm:spPr/>
      <dgm:t>
        <a:bodyPr/>
        <a:lstStyle/>
        <a:p>
          <a:endParaRPr lang="en-US"/>
        </a:p>
      </dgm:t>
    </dgm:pt>
    <dgm:pt modelId="{FAE64505-EF99-4175-8C68-A2DB542DE342}" type="sibTrans" cxnId="{AFD38D0C-2CF2-49C3-92DE-74033979C56D}">
      <dgm:prSet/>
      <dgm:spPr/>
      <dgm:t>
        <a:bodyPr/>
        <a:lstStyle/>
        <a:p>
          <a:endParaRPr lang="en-US"/>
        </a:p>
      </dgm:t>
    </dgm:pt>
    <dgm:pt modelId="{0D523B70-AEFE-4B4A-85CB-60A146951C23}">
      <dgm:prSet/>
      <dgm:spPr/>
      <dgm:t>
        <a:bodyPr/>
        <a:lstStyle/>
        <a:p>
          <a:r>
            <a:rPr lang="en-US"/>
            <a:t>Removing</a:t>
          </a:r>
        </a:p>
      </dgm:t>
    </dgm:pt>
    <dgm:pt modelId="{0450FF23-F7C8-48C2-A0C3-A5ED7816AD82}" type="parTrans" cxnId="{47E0809E-0DCE-4D07-B183-51A983CF655D}">
      <dgm:prSet/>
      <dgm:spPr/>
      <dgm:t>
        <a:bodyPr/>
        <a:lstStyle/>
        <a:p>
          <a:endParaRPr lang="en-US"/>
        </a:p>
      </dgm:t>
    </dgm:pt>
    <dgm:pt modelId="{55EC5642-1497-4A9A-B29B-0058FCFB2C56}" type="sibTrans" cxnId="{47E0809E-0DCE-4D07-B183-51A983CF655D}">
      <dgm:prSet phldrT="2"/>
      <dgm:spPr/>
      <dgm:t>
        <a:bodyPr/>
        <a:lstStyle/>
        <a:p>
          <a:endParaRPr lang="en-US"/>
        </a:p>
      </dgm:t>
    </dgm:pt>
    <dgm:pt modelId="{FCF4BDA4-CA4C-4068-9D12-B37AEC264D88}">
      <dgm:prSet/>
      <dgm:spPr/>
      <dgm:t>
        <a:bodyPr/>
        <a:lstStyle/>
        <a:p>
          <a:r>
            <a:rPr lang="en-US"/>
            <a:t>Removing duplicates</a:t>
          </a:r>
        </a:p>
      </dgm:t>
    </dgm:pt>
    <dgm:pt modelId="{2A55E7CB-4631-40DC-9B77-6FE4D64CEF9C}" type="parTrans" cxnId="{A2D34A41-0131-4E43-85BF-977AD789AEA7}">
      <dgm:prSet/>
      <dgm:spPr/>
      <dgm:t>
        <a:bodyPr/>
        <a:lstStyle/>
        <a:p>
          <a:endParaRPr lang="en-US"/>
        </a:p>
      </dgm:t>
    </dgm:pt>
    <dgm:pt modelId="{CD3EB4EC-0F51-4926-BB6F-59D853F1D25C}" type="sibTrans" cxnId="{A2D34A41-0131-4E43-85BF-977AD789AEA7}">
      <dgm:prSet/>
      <dgm:spPr/>
      <dgm:t>
        <a:bodyPr/>
        <a:lstStyle/>
        <a:p>
          <a:endParaRPr lang="en-US"/>
        </a:p>
      </dgm:t>
    </dgm:pt>
    <dgm:pt modelId="{7FD69103-E345-4023-BA52-C5C53B92ED21}">
      <dgm:prSet/>
      <dgm:spPr/>
      <dgm:t>
        <a:bodyPr/>
        <a:lstStyle/>
        <a:p>
          <a:r>
            <a:rPr lang="en-US"/>
            <a:t>Ensuring</a:t>
          </a:r>
        </a:p>
      </dgm:t>
    </dgm:pt>
    <dgm:pt modelId="{3DACD025-5873-47F3-9105-1123AABADC91}" type="parTrans" cxnId="{FE72B546-B3AD-401C-A488-A3F0AE6F140D}">
      <dgm:prSet/>
      <dgm:spPr/>
      <dgm:t>
        <a:bodyPr/>
        <a:lstStyle/>
        <a:p>
          <a:endParaRPr lang="en-US"/>
        </a:p>
      </dgm:t>
    </dgm:pt>
    <dgm:pt modelId="{AFD219E4-7DA2-48A6-9315-6154154A5519}" type="sibTrans" cxnId="{FE72B546-B3AD-401C-A488-A3F0AE6F140D}">
      <dgm:prSet phldrT="3"/>
      <dgm:spPr/>
      <dgm:t>
        <a:bodyPr/>
        <a:lstStyle/>
        <a:p>
          <a:endParaRPr lang="en-US"/>
        </a:p>
      </dgm:t>
    </dgm:pt>
    <dgm:pt modelId="{9DABD2FC-8E58-43C2-BAF4-3E4083CA1710}">
      <dgm:prSet/>
      <dgm:spPr/>
      <dgm:t>
        <a:bodyPr/>
        <a:lstStyle/>
        <a:p>
          <a:r>
            <a:rPr lang="en-US"/>
            <a:t>Ensuring consistent formats</a:t>
          </a:r>
        </a:p>
      </dgm:t>
    </dgm:pt>
    <dgm:pt modelId="{34C1053D-289E-4914-AE24-77AB83F748FC}" type="parTrans" cxnId="{F8745D10-6BD1-416A-A5B5-01D248E3254B}">
      <dgm:prSet/>
      <dgm:spPr/>
      <dgm:t>
        <a:bodyPr/>
        <a:lstStyle/>
        <a:p>
          <a:endParaRPr lang="en-US"/>
        </a:p>
      </dgm:t>
    </dgm:pt>
    <dgm:pt modelId="{E6EF273A-0BB8-4922-9E7C-C51F3AA38BDD}" type="sibTrans" cxnId="{F8745D10-6BD1-416A-A5B5-01D248E3254B}">
      <dgm:prSet/>
      <dgm:spPr/>
      <dgm:t>
        <a:bodyPr/>
        <a:lstStyle/>
        <a:p>
          <a:endParaRPr lang="en-US"/>
        </a:p>
      </dgm:t>
    </dgm:pt>
    <dgm:pt modelId="{506BDB8C-05D5-4362-8FC7-E4D9098E8BAF}" type="pres">
      <dgm:prSet presAssocID="{9B302260-6DE2-4474-BE7A-3071AD28546C}" presName="Name0" presStyleCnt="0">
        <dgm:presLayoutVars>
          <dgm:dir/>
          <dgm:resizeHandles val="exact"/>
        </dgm:presLayoutVars>
      </dgm:prSet>
      <dgm:spPr/>
    </dgm:pt>
    <dgm:pt modelId="{5E76F574-7A42-4308-B7B2-D81510EC0D22}" type="pres">
      <dgm:prSet presAssocID="{6A9BC836-0ABA-4CB6-B02A-7CB21F17FCC8}" presName="node" presStyleLbl="node1" presStyleIdx="0" presStyleCnt="5">
        <dgm:presLayoutVars>
          <dgm:bulletEnabled val="1"/>
        </dgm:presLayoutVars>
      </dgm:prSet>
      <dgm:spPr/>
    </dgm:pt>
    <dgm:pt modelId="{70CAD3B6-98B1-4B4B-9ABB-BCFAC451D197}" type="pres">
      <dgm:prSet presAssocID="{158F80A8-4AB4-4151-9C07-D3F87A1D0398}" presName="sibTransSpacerBeforeConnector" presStyleCnt="0"/>
      <dgm:spPr/>
    </dgm:pt>
    <dgm:pt modelId="{36E74ECD-F992-4239-95BA-AA686B68F3D8}" type="pres">
      <dgm:prSet presAssocID="{158F80A8-4AB4-4151-9C07-D3F87A1D0398}" presName="sibTrans" presStyleLbl="node1" presStyleIdx="1" presStyleCnt="5"/>
      <dgm:spPr/>
    </dgm:pt>
    <dgm:pt modelId="{5BC967E8-E5ED-4A62-A456-E87124EEF230}" type="pres">
      <dgm:prSet presAssocID="{158F80A8-4AB4-4151-9C07-D3F87A1D0398}" presName="sibTransSpacerAfterConnector" presStyleCnt="0"/>
      <dgm:spPr/>
    </dgm:pt>
    <dgm:pt modelId="{4D00AC5E-3E25-4B8B-9358-35B6F8FA0F9D}" type="pres">
      <dgm:prSet presAssocID="{0D523B70-AEFE-4B4A-85CB-60A146951C23}" presName="node" presStyleLbl="node1" presStyleIdx="2" presStyleCnt="5">
        <dgm:presLayoutVars>
          <dgm:bulletEnabled val="1"/>
        </dgm:presLayoutVars>
      </dgm:prSet>
      <dgm:spPr/>
    </dgm:pt>
    <dgm:pt modelId="{3F8550AB-A779-4CF9-BE90-B66594179764}" type="pres">
      <dgm:prSet presAssocID="{55EC5642-1497-4A9A-B29B-0058FCFB2C56}" presName="sibTransSpacerBeforeConnector" presStyleCnt="0"/>
      <dgm:spPr/>
    </dgm:pt>
    <dgm:pt modelId="{683FE0B0-B19F-436D-8D51-69E6880CCB6C}" type="pres">
      <dgm:prSet presAssocID="{55EC5642-1497-4A9A-B29B-0058FCFB2C56}" presName="sibTrans" presStyleLbl="node1" presStyleIdx="3" presStyleCnt="5"/>
      <dgm:spPr/>
    </dgm:pt>
    <dgm:pt modelId="{B4236D18-64CC-4706-855B-2388DBE75054}" type="pres">
      <dgm:prSet presAssocID="{55EC5642-1497-4A9A-B29B-0058FCFB2C56}" presName="sibTransSpacerAfterConnector" presStyleCnt="0"/>
      <dgm:spPr/>
    </dgm:pt>
    <dgm:pt modelId="{167E56A3-B3E5-4635-A342-D89DE1F72DB6}" type="pres">
      <dgm:prSet presAssocID="{7FD69103-E345-4023-BA52-C5C53B92ED21}" presName="node" presStyleLbl="node1" presStyleIdx="4" presStyleCnt="5">
        <dgm:presLayoutVars>
          <dgm:bulletEnabled val="1"/>
        </dgm:presLayoutVars>
      </dgm:prSet>
      <dgm:spPr/>
    </dgm:pt>
  </dgm:ptLst>
  <dgm:cxnLst>
    <dgm:cxn modelId="{AFD38D0C-2CF2-49C3-92DE-74033979C56D}" srcId="{6A9BC836-0ABA-4CB6-B02A-7CB21F17FCC8}" destId="{C6981970-E0E0-48C4-B781-2F0BF1B7C536}" srcOrd="0" destOrd="0" parTransId="{C3C818EB-F46F-4C9D-B0FB-17EAC5017789}" sibTransId="{FAE64505-EF99-4175-8C68-A2DB542DE342}"/>
    <dgm:cxn modelId="{F8745D10-6BD1-416A-A5B5-01D248E3254B}" srcId="{7FD69103-E345-4023-BA52-C5C53B92ED21}" destId="{9DABD2FC-8E58-43C2-BAF4-3E4083CA1710}" srcOrd="0" destOrd="0" parTransId="{34C1053D-289E-4914-AE24-77AB83F748FC}" sibTransId="{E6EF273A-0BB8-4922-9E7C-C51F3AA38BDD}"/>
    <dgm:cxn modelId="{93EFBE10-542A-40F8-9849-17670C981E1F}" type="presOf" srcId="{0D523B70-AEFE-4B4A-85CB-60A146951C23}" destId="{4D00AC5E-3E25-4B8B-9358-35B6F8FA0F9D}" srcOrd="0" destOrd="0" presId="urn:microsoft.com/office/officeart/2016/7/layout/BasicProcessNew"/>
    <dgm:cxn modelId="{C250FA2C-D436-4707-A299-0F746FD8EB0A}" type="presOf" srcId="{9DABD2FC-8E58-43C2-BAF4-3E4083CA1710}" destId="{167E56A3-B3E5-4635-A342-D89DE1F72DB6}" srcOrd="0" destOrd="1" presId="urn:microsoft.com/office/officeart/2016/7/layout/BasicProcessNew"/>
    <dgm:cxn modelId="{A2D34A41-0131-4E43-85BF-977AD789AEA7}" srcId="{0D523B70-AEFE-4B4A-85CB-60A146951C23}" destId="{FCF4BDA4-CA4C-4068-9D12-B37AEC264D88}" srcOrd="0" destOrd="0" parTransId="{2A55E7CB-4631-40DC-9B77-6FE4D64CEF9C}" sibTransId="{CD3EB4EC-0F51-4926-BB6F-59D853F1D25C}"/>
    <dgm:cxn modelId="{FE72B546-B3AD-401C-A488-A3F0AE6F140D}" srcId="{9B302260-6DE2-4474-BE7A-3071AD28546C}" destId="{7FD69103-E345-4023-BA52-C5C53B92ED21}" srcOrd="2" destOrd="0" parTransId="{3DACD025-5873-47F3-9105-1123AABADC91}" sibTransId="{AFD219E4-7DA2-48A6-9315-6154154A5519}"/>
    <dgm:cxn modelId="{87B5A368-458E-4D3B-A1C0-3478455BD8A9}" type="presOf" srcId="{6A9BC836-0ABA-4CB6-B02A-7CB21F17FCC8}" destId="{5E76F574-7A42-4308-B7B2-D81510EC0D22}" srcOrd="0" destOrd="0" presId="urn:microsoft.com/office/officeart/2016/7/layout/BasicProcessNew"/>
    <dgm:cxn modelId="{8C500355-943B-405B-B8E1-B50D05E97952}" type="presOf" srcId="{FCF4BDA4-CA4C-4068-9D12-B37AEC264D88}" destId="{4D00AC5E-3E25-4B8B-9358-35B6F8FA0F9D}" srcOrd="0" destOrd="1" presId="urn:microsoft.com/office/officeart/2016/7/layout/BasicProcessNew"/>
    <dgm:cxn modelId="{B484517B-011C-444E-A3C9-11428C742E1F}" type="presOf" srcId="{9B302260-6DE2-4474-BE7A-3071AD28546C}" destId="{506BDB8C-05D5-4362-8FC7-E4D9098E8BAF}" srcOrd="0" destOrd="0" presId="urn:microsoft.com/office/officeart/2016/7/layout/BasicProcessNew"/>
    <dgm:cxn modelId="{47E0809E-0DCE-4D07-B183-51A983CF655D}" srcId="{9B302260-6DE2-4474-BE7A-3071AD28546C}" destId="{0D523B70-AEFE-4B4A-85CB-60A146951C23}" srcOrd="1" destOrd="0" parTransId="{0450FF23-F7C8-48C2-A0C3-A5ED7816AD82}" sibTransId="{55EC5642-1497-4A9A-B29B-0058FCFB2C56}"/>
    <dgm:cxn modelId="{B2846CA7-583D-4D37-B46A-807B5DFAC047}" type="presOf" srcId="{55EC5642-1497-4A9A-B29B-0058FCFB2C56}" destId="{683FE0B0-B19F-436D-8D51-69E6880CCB6C}" srcOrd="0" destOrd="0" presId="urn:microsoft.com/office/officeart/2016/7/layout/BasicProcessNew"/>
    <dgm:cxn modelId="{C1F739B3-C74C-4E0A-8950-FB00E1708EBE}" srcId="{9B302260-6DE2-4474-BE7A-3071AD28546C}" destId="{6A9BC836-0ABA-4CB6-B02A-7CB21F17FCC8}" srcOrd="0" destOrd="0" parTransId="{9E6D84C0-9911-4446-AF5F-3E161A3DEEAE}" sibTransId="{158F80A8-4AB4-4151-9C07-D3F87A1D0398}"/>
    <dgm:cxn modelId="{888149C6-6FB5-49BE-AED2-0E81C0B1BC4B}" type="presOf" srcId="{C6981970-E0E0-48C4-B781-2F0BF1B7C536}" destId="{5E76F574-7A42-4308-B7B2-D81510EC0D22}" srcOrd="0" destOrd="1" presId="urn:microsoft.com/office/officeart/2016/7/layout/BasicProcessNew"/>
    <dgm:cxn modelId="{EC7CCBCE-0771-441C-9F92-17BC81A74A7F}" type="presOf" srcId="{7FD69103-E345-4023-BA52-C5C53B92ED21}" destId="{167E56A3-B3E5-4635-A342-D89DE1F72DB6}" srcOrd="0" destOrd="0" presId="urn:microsoft.com/office/officeart/2016/7/layout/BasicProcessNew"/>
    <dgm:cxn modelId="{9FB9C8F6-05A4-40BD-ACBF-92CCEB1AB03D}" type="presOf" srcId="{158F80A8-4AB4-4151-9C07-D3F87A1D0398}" destId="{36E74ECD-F992-4239-95BA-AA686B68F3D8}" srcOrd="0" destOrd="0" presId="urn:microsoft.com/office/officeart/2016/7/layout/BasicProcessNew"/>
    <dgm:cxn modelId="{882EF738-E9F4-4A55-8E3E-7A8D8D62C500}" type="presParOf" srcId="{506BDB8C-05D5-4362-8FC7-E4D9098E8BAF}" destId="{5E76F574-7A42-4308-B7B2-D81510EC0D22}" srcOrd="0" destOrd="0" presId="urn:microsoft.com/office/officeart/2016/7/layout/BasicProcessNew"/>
    <dgm:cxn modelId="{A42A12EE-6CF8-48F0-BF5B-FA44DE4FB6BA}" type="presParOf" srcId="{506BDB8C-05D5-4362-8FC7-E4D9098E8BAF}" destId="{70CAD3B6-98B1-4B4B-9ABB-BCFAC451D197}" srcOrd="1" destOrd="0" presId="urn:microsoft.com/office/officeart/2016/7/layout/BasicProcessNew"/>
    <dgm:cxn modelId="{B909D2B8-6CBE-4B24-AD0F-380D2A6FFD4D}" type="presParOf" srcId="{506BDB8C-05D5-4362-8FC7-E4D9098E8BAF}" destId="{36E74ECD-F992-4239-95BA-AA686B68F3D8}" srcOrd="2" destOrd="0" presId="urn:microsoft.com/office/officeart/2016/7/layout/BasicProcessNew"/>
    <dgm:cxn modelId="{8BDABEC6-D242-470B-AD04-444A29976C2B}" type="presParOf" srcId="{506BDB8C-05D5-4362-8FC7-E4D9098E8BAF}" destId="{5BC967E8-E5ED-4A62-A456-E87124EEF230}" srcOrd="3" destOrd="0" presId="urn:microsoft.com/office/officeart/2016/7/layout/BasicProcessNew"/>
    <dgm:cxn modelId="{DFF8EB8D-88E2-411B-9683-7BD490B24269}" type="presParOf" srcId="{506BDB8C-05D5-4362-8FC7-E4D9098E8BAF}" destId="{4D00AC5E-3E25-4B8B-9358-35B6F8FA0F9D}" srcOrd="4" destOrd="0" presId="urn:microsoft.com/office/officeart/2016/7/layout/BasicProcessNew"/>
    <dgm:cxn modelId="{EA53265A-682C-4842-BA55-0DCA6BC9EB3A}" type="presParOf" srcId="{506BDB8C-05D5-4362-8FC7-E4D9098E8BAF}" destId="{3F8550AB-A779-4CF9-BE90-B66594179764}" srcOrd="5" destOrd="0" presId="urn:microsoft.com/office/officeart/2016/7/layout/BasicProcessNew"/>
    <dgm:cxn modelId="{89150CDB-0139-4758-A20E-60D34E5DC202}" type="presParOf" srcId="{506BDB8C-05D5-4362-8FC7-E4D9098E8BAF}" destId="{683FE0B0-B19F-436D-8D51-69E6880CCB6C}" srcOrd="6" destOrd="0" presId="urn:microsoft.com/office/officeart/2016/7/layout/BasicProcessNew"/>
    <dgm:cxn modelId="{75D2F85F-D484-4A69-AC09-859C67CA7219}" type="presParOf" srcId="{506BDB8C-05D5-4362-8FC7-E4D9098E8BAF}" destId="{B4236D18-64CC-4706-855B-2388DBE75054}" srcOrd="7" destOrd="0" presId="urn:microsoft.com/office/officeart/2016/7/layout/BasicProcessNew"/>
    <dgm:cxn modelId="{86BD1059-2517-45F5-96CD-9EC802628BB9}" type="presParOf" srcId="{506BDB8C-05D5-4362-8FC7-E4D9098E8BAF}" destId="{167E56A3-B3E5-4635-A342-D89DE1F72DB6}" srcOrd="8" destOrd="0" presId="urn:microsoft.com/office/officeart/2016/7/layout/BasicProcessNew"/>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F56F607-65B4-419C-9F92-9D1BA43BB6AF}" type="doc">
      <dgm:prSet loTypeId="urn:microsoft.com/office/officeart/2005/8/layout/vList2" loCatId="list" qsTypeId="urn:microsoft.com/office/officeart/2005/8/quickstyle/simple4" qsCatId="simple" csTypeId="urn:microsoft.com/office/officeart/2005/8/colors/colorful5" csCatId="colorful"/>
      <dgm:spPr/>
      <dgm:t>
        <a:bodyPr/>
        <a:lstStyle/>
        <a:p>
          <a:endParaRPr lang="en-US"/>
        </a:p>
      </dgm:t>
    </dgm:pt>
    <dgm:pt modelId="{719FD563-59B7-4320-AC42-2353E8BB9A50}">
      <dgm:prSet/>
      <dgm:spPr/>
      <dgm:t>
        <a:bodyPr/>
        <a:lstStyle/>
        <a:p>
          <a:r>
            <a:rPr lang="en-US"/>
            <a:t>What is the relationship between movie genres and their box office performance</a:t>
          </a:r>
          <a:r>
            <a:rPr lang="en-US">
              <a:latin typeface="Aptos Display" panose="02110004020202020204"/>
            </a:rPr>
            <a:t>?</a:t>
          </a:r>
          <a:endParaRPr lang="en-US"/>
        </a:p>
      </dgm:t>
    </dgm:pt>
    <dgm:pt modelId="{2A1CADEC-247E-447E-BCE9-47740F166247}" type="parTrans" cxnId="{8E772159-7372-4C73-988B-BA5FD800D993}">
      <dgm:prSet/>
      <dgm:spPr/>
      <dgm:t>
        <a:bodyPr/>
        <a:lstStyle/>
        <a:p>
          <a:endParaRPr lang="en-US"/>
        </a:p>
      </dgm:t>
    </dgm:pt>
    <dgm:pt modelId="{9D6EE523-DBDA-40C2-90F0-701FB1DF477B}" type="sibTrans" cxnId="{8E772159-7372-4C73-988B-BA5FD800D993}">
      <dgm:prSet/>
      <dgm:spPr/>
      <dgm:t>
        <a:bodyPr/>
        <a:lstStyle/>
        <a:p>
          <a:endParaRPr lang="en-US"/>
        </a:p>
      </dgm:t>
    </dgm:pt>
    <dgm:pt modelId="{79FEB834-3DBA-4B41-A1D6-5325FD94EC1F}">
      <dgm:prSet/>
      <dgm:spPr/>
      <dgm:t>
        <a:bodyPr/>
        <a:lstStyle/>
        <a:p>
          <a:pPr rtl="0"/>
          <a:r>
            <a:rPr lang="en-US"/>
            <a:t>Which genres </a:t>
          </a:r>
          <a:r>
            <a:rPr lang="en-US">
              <a:latin typeface="Aptos Display" panose="02110004020202020204"/>
            </a:rPr>
            <a:t>should the studio focus</a:t>
          </a:r>
          <a:r>
            <a:rPr lang="en-US"/>
            <a:t> on producing</a:t>
          </a:r>
          <a:r>
            <a:rPr lang="en-US">
              <a:latin typeface="Aptos Display" panose="02110004020202020204"/>
            </a:rPr>
            <a:t>?</a:t>
          </a:r>
          <a:endParaRPr lang="en-US"/>
        </a:p>
      </dgm:t>
    </dgm:pt>
    <dgm:pt modelId="{BA9CEA91-9656-4221-8BB1-E34583A2DF2F}" type="parTrans" cxnId="{959C9DF9-BEC4-47ED-A15E-71D6DF3CD961}">
      <dgm:prSet/>
      <dgm:spPr/>
      <dgm:t>
        <a:bodyPr/>
        <a:lstStyle/>
        <a:p>
          <a:endParaRPr lang="en-US"/>
        </a:p>
      </dgm:t>
    </dgm:pt>
    <dgm:pt modelId="{E1B2B61C-F77B-45BB-8A9A-08667D0CE4E0}" type="sibTrans" cxnId="{959C9DF9-BEC4-47ED-A15E-71D6DF3CD961}">
      <dgm:prSet/>
      <dgm:spPr/>
      <dgm:t>
        <a:bodyPr/>
        <a:lstStyle/>
        <a:p>
          <a:endParaRPr lang="en-US"/>
        </a:p>
      </dgm:t>
    </dgm:pt>
    <dgm:pt modelId="{1AA56B57-E6B5-4689-853C-0ECC39634FD9}">
      <dgm:prSet/>
      <dgm:spPr/>
      <dgm:t>
        <a:bodyPr/>
        <a:lstStyle/>
        <a:p>
          <a:r>
            <a:rPr lang="en-US"/>
            <a:t>The following </a:t>
          </a:r>
          <a:r>
            <a:rPr lang="en-US">
              <a:latin typeface="Aptos Display" panose="02110004020202020204"/>
            </a:rPr>
            <a:t>charts</a:t>
          </a:r>
          <a:r>
            <a:rPr lang="en-US"/>
            <a:t> demonstrates that relationship</a:t>
          </a:r>
        </a:p>
      </dgm:t>
    </dgm:pt>
    <dgm:pt modelId="{3E983FCD-F505-4446-A9DD-33BAED6C0F3F}" type="parTrans" cxnId="{1D3F0080-6B12-48BC-AD6E-34132BF0DBD1}">
      <dgm:prSet/>
      <dgm:spPr/>
      <dgm:t>
        <a:bodyPr/>
        <a:lstStyle/>
        <a:p>
          <a:endParaRPr lang="en-US"/>
        </a:p>
      </dgm:t>
    </dgm:pt>
    <dgm:pt modelId="{8C5FD721-F7FA-48B1-A2DF-03774534F937}" type="sibTrans" cxnId="{1D3F0080-6B12-48BC-AD6E-34132BF0DBD1}">
      <dgm:prSet/>
      <dgm:spPr/>
      <dgm:t>
        <a:bodyPr/>
        <a:lstStyle/>
        <a:p>
          <a:endParaRPr lang="en-US"/>
        </a:p>
      </dgm:t>
    </dgm:pt>
    <dgm:pt modelId="{9706EE6B-16CD-4CA9-B835-10F3173D3723}" type="pres">
      <dgm:prSet presAssocID="{BF56F607-65B4-419C-9F92-9D1BA43BB6AF}" presName="linear" presStyleCnt="0">
        <dgm:presLayoutVars>
          <dgm:animLvl val="lvl"/>
          <dgm:resizeHandles val="exact"/>
        </dgm:presLayoutVars>
      </dgm:prSet>
      <dgm:spPr/>
    </dgm:pt>
    <dgm:pt modelId="{9FD96454-020D-47CB-8A8C-AA9B1C8FF85E}" type="pres">
      <dgm:prSet presAssocID="{719FD563-59B7-4320-AC42-2353E8BB9A50}" presName="parentText" presStyleLbl="node1" presStyleIdx="0" presStyleCnt="3">
        <dgm:presLayoutVars>
          <dgm:chMax val="0"/>
          <dgm:bulletEnabled val="1"/>
        </dgm:presLayoutVars>
      </dgm:prSet>
      <dgm:spPr/>
    </dgm:pt>
    <dgm:pt modelId="{1C053712-B2D8-41DE-9E34-2DF1097A909D}" type="pres">
      <dgm:prSet presAssocID="{9D6EE523-DBDA-40C2-90F0-701FB1DF477B}" presName="spacer" presStyleCnt="0"/>
      <dgm:spPr/>
    </dgm:pt>
    <dgm:pt modelId="{40FC7A6E-7534-4152-AE05-634CA5F03084}" type="pres">
      <dgm:prSet presAssocID="{79FEB834-3DBA-4B41-A1D6-5325FD94EC1F}" presName="parentText" presStyleLbl="node1" presStyleIdx="1" presStyleCnt="3">
        <dgm:presLayoutVars>
          <dgm:chMax val="0"/>
          <dgm:bulletEnabled val="1"/>
        </dgm:presLayoutVars>
      </dgm:prSet>
      <dgm:spPr/>
    </dgm:pt>
    <dgm:pt modelId="{D3BD952A-3421-4CB3-A8DB-73585151AD04}" type="pres">
      <dgm:prSet presAssocID="{E1B2B61C-F77B-45BB-8A9A-08667D0CE4E0}" presName="spacer" presStyleCnt="0"/>
      <dgm:spPr/>
    </dgm:pt>
    <dgm:pt modelId="{824BF953-643C-4FB1-9443-566B2324C6AE}" type="pres">
      <dgm:prSet presAssocID="{1AA56B57-E6B5-4689-853C-0ECC39634FD9}" presName="parentText" presStyleLbl="node1" presStyleIdx="2" presStyleCnt="3">
        <dgm:presLayoutVars>
          <dgm:chMax val="0"/>
          <dgm:bulletEnabled val="1"/>
        </dgm:presLayoutVars>
      </dgm:prSet>
      <dgm:spPr/>
    </dgm:pt>
  </dgm:ptLst>
  <dgm:cxnLst>
    <dgm:cxn modelId="{1FF47F16-9906-40D6-8B1A-47B9D2C8B98D}" type="presOf" srcId="{719FD563-59B7-4320-AC42-2353E8BB9A50}" destId="{9FD96454-020D-47CB-8A8C-AA9B1C8FF85E}" srcOrd="0" destOrd="0" presId="urn:microsoft.com/office/officeart/2005/8/layout/vList2"/>
    <dgm:cxn modelId="{DE837077-5A3A-4493-A07A-2F4999245405}" type="presOf" srcId="{79FEB834-3DBA-4B41-A1D6-5325FD94EC1F}" destId="{40FC7A6E-7534-4152-AE05-634CA5F03084}" srcOrd="0" destOrd="0" presId="urn:microsoft.com/office/officeart/2005/8/layout/vList2"/>
    <dgm:cxn modelId="{8E772159-7372-4C73-988B-BA5FD800D993}" srcId="{BF56F607-65B4-419C-9F92-9D1BA43BB6AF}" destId="{719FD563-59B7-4320-AC42-2353E8BB9A50}" srcOrd="0" destOrd="0" parTransId="{2A1CADEC-247E-447E-BCE9-47740F166247}" sibTransId="{9D6EE523-DBDA-40C2-90F0-701FB1DF477B}"/>
    <dgm:cxn modelId="{1D3F0080-6B12-48BC-AD6E-34132BF0DBD1}" srcId="{BF56F607-65B4-419C-9F92-9D1BA43BB6AF}" destId="{1AA56B57-E6B5-4689-853C-0ECC39634FD9}" srcOrd="2" destOrd="0" parTransId="{3E983FCD-F505-4446-A9DD-33BAED6C0F3F}" sibTransId="{8C5FD721-F7FA-48B1-A2DF-03774534F937}"/>
    <dgm:cxn modelId="{50EF7AA3-7841-4D4C-A5BF-FA3CCAEADF0D}" type="presOf" srcId="{1AA56B57-E6B5-4689-853C-0ECC39634FD9}" destId="{824BF953-643C-4FB1-9443-566B2324C6AE}" srcOrd="0" destOrd="0" presId="urn:microsoft.com/office/officeart/2005/8/layout/vList2"/>
    <dgm:cxn modelId="{959C9DF9-BEC4-47ED-A15E-71D6DF3CD961}" srcId="{BF56F607-65B4-419C-9F92-9D1BA43BB6AF}" destId="{79FEB834-3DBA-4B41-A1D6-5325FD94EC1F}" srcOrd="1" destOrd="0" parTransId="{BA9CEA91-9656-4221-8BB1-E34583A2DF2F}" sibTransId="{E1B2B61C-F77B-45BB-8A9A-08667D0CE4E0}"/>
    <dgm:cxn modelId="{4A7AC5FB-835A-41D7-8ABD-B56CE4603E27}" type="presOf" srcId="{BF56F607-65B4-419C-9F92-9D1BA43BB6AF}" destId="{9706EE6B-16CD-4CA9-B835-10F3173D3723}" srcOrd="0" destOrd="0" presId="urn:microsoft.com/office/officeart/2005/8/layout/vList2"/>
    <dgm:cxn modelId="{6696FCEA-91D3-42FD-9DA0-64D72E4E8593}" type="presParOf" srcId="{9706EE6B-16CD-4CA9-B835-10F3173D3723}" destId="{9FD96454-020D-47CB-8A8C-AA9B1C8FF85E}" srcOrd="0" destOrd="0" presId="urn:microsoft.com/office/officeart/2005/8/layout/vList2"/>
    <dgm:cxn modelId="{7ED7C112-08A3-4DA6-A9DF-F24F7EDE387B}" type="presParOf" srcId="{9706EE6B-16CD-4CA9-B835-10F3173D3723}" destId="{1C053712-B2D8-41DE-9E34-2DF1097A909D}" srcOrd="1" destOrd="0" presId="urn:microsoft.com/office/officeart/2005/8/layout/vList2"/>
    <dgm:cxn modelId="{F19631AA-D6CA-4EC7-AAC1-EAD89492B837}" type="presParOf" srcId="{9706EE6B-16CD-4CA9-B835-10F3173D3723}" destId="{40FC7A6E-7534-4152-AE05-634CA5F03084}" srcOrd="2" destOrd="0" presId="urn:microsoft.com/office/officeart/2005/8/layout/vList2"/>
    <dgm:cxn modelId="{87FDA459-E10E-4EBA-A45D-DC9F30DED521}" type="presParOf" srcId="{9706EE6B-16CD-4CA9-B835-10F3173D3723}" destId="{D3BD952A-3421-4CB3-A8DB-73585151AD04}" srcOrd="3" destOrd="0" presId="urn:microsoft.com/office/officeart/2005/8/layout/vList2"/>
    <dgm:cxn modelId="{35084985-E489-4790-800D-E5F4DBC165C0}" type="presParOf" srcId="{9706EE6B-16CD-4CA9-B835-10F3173D3723}" destId="{824BF953-643C-4FB1-9443-566B2324C6AE}"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F56F607-65B4-419C-9F92-9D1BA43BB6AF}" type="doc">
      <dgm:prSet loTypeId="urn:microsoft.com/office/officeart/2005/8/layout/vList2" loCatId="list" qsTypeId="urn:microsoft.com/office/officeart/2005/8/quickstyle/simple4" qsCatId="simple" csTypeId="urn:microsoft.com/office/officeart/2005/8/colors/colorful5" csCatId="colorful" phldr="1"/>
      <dgm:spPr/>
      <dgm:t>
        <a:bodyPr/>
        <a:lstStyle/>
        <a:p>
          <a:endParaRPr lang="en-US"/>
        </a:p>
      </dgm:t>
    </dgm:pt>
    <dgm:pt modelId="{719FD563-59B7-4320-AC42-2353E8BB9A50}">
      <dgm:prSet phldr="0"/>
      <dgm:spPr/>
      <dgm:t>
        <a:bodyPr/>
        <a:lstStyle/>
        <a:p>
          <a:pPr rtl="0"/>
          <a:r>
            <a:rPr lang="en-US">
              <a:latin typeface="Times New Roman"/>
              <a:cs typeface="Times New Roman"/>
            </a:rPr>
            <a:t>We need to predict box office revenue based on factors such as production budget, genre, runtime, release date, and ratings</a:t>
          </a:r>
          <a:endParaRPr lang="en-US"/>
        </a:p>
      </dgm:t>
    </dgm:pt>
    <dgm:pt modelId="{2A1CADEC-247E-447E-BCE9-47740F166247}" type="parTrans" cxnId="{8E772159-7372-4C73-988B-BA5FD800D993}">
      <dgm:prSet/>
      <dgm:spPr/>
      <dgm:t>
        <a:bodyPr/>
        <a:lstStyle/>
        <a:p>
          <a:endParaRPr lang="en-US"/>
        </a:p>
      </dgm:t>
    </dgm:pt>
    <dgm:pt modelId="{9D6EE523-DBDA-40C2-90F0-701FB1DF477B}" type="sibTrans" cxnId="{8E772159-7372-4C73-988B-BA5FD800D993}">
      <dgm:prSet/>
      <dgm:spPr/>
      <dgm:t>
        <a:bodyPr/>
        <a:lstStyle/>
        <a:p>
          <a:endParaRPr lang="en-US"/>
        </a:p>
      </dgm:t>
    </dgm:pt>
    <dgm:pt modelId="{1AA56B57-E6B5-4689-853C-0ECC39634FD9}">
      <dgm:prSet/>
      <dgm:spPr/>
      <dgm:t>
        <a:bodyPr/>
        <a:lstStyle/>
        <a:p>
          <a:r>
            <a:rPr lang="en-US"/>
            <a:t>The following </a:t>
          </a:r>
          <a:r>
            <a:rPr lang="en-US">
              <a:latin typeface="Aptos Display" panose="02110004020202020204"/>
            </a:rPr>
            <a:t>charts</a:t>
          </a:r>
          <a:r>
            <a:rPr lang="en-US"/>
            <a:t> demonstrates that relationship</a:t>
          </a:r>
        </a:p>
      </dgm:t>
    </dgm:pt>
    <dgm:pt modelId="{3E983FCD-F505-4446-A9DD-33BAED6C0F3F}" type="parTrans" cxnId="{1D3F0080-6B12-48BC-AD6E-34132BF0DBD1}">
      <dgm:prSet/>
      <dgm:spPr/>
      <dgm:t>
        <a:bodyPr/>
        <a:lstStyle/>
        <a:p>
          <a:endParaRPr lang="en-US"/>
        </a:p>
      </dgm:t>
    </dgm:pt>
    <dgm:pt modelId="{8C5FD721-F7FA-48B1-A2DF-03774534F937}" type="sibTrans" cxnId="{1D3F0080-6B12-48BC-AD6E-34132BF0DBD1}">
      <dgm:prSet/>
      <dgm:spPr/>
      <dgm:t>
        <a:bodyPr/>
        <a:lstStyle/>
        <a:p>
          <a:endParaRPr lang="en-US"/>
        </a:p>
      </dgm:t>
    </dgm:pt>
    <dgm:pt modelId="{A893D135-7151-4C87-B785-49D92AE7B5A9}">
      <dgm:prSet phldr="0"/>
      <dgm:spPr/>
      <dgm:t>
        <a:bodyPr/>
        <a:lstStyle/>
        <a:p>
          <a:pPr rtl="0"/>
          <a:r>
            <a:rPr lang="en-US">
              <a:latin typeface="Times New Roman"/>
              <a:cs typeface="Times New Roman"/>
            </a:rPr>
            <a:t>This will help the studio forecast potential earnings for new projects</a:t>
          </a:r>
        </a:p>
      </dgm:t>
    </dgm:pt>
    <dgm:pt modelId="{7A4DCEF8-FBBD-462C-B2E1-B0733FE1E613}" type="parTrans" cxnId="{E6AC5E08-D4E5-48D3-A00A-ACD3909210A2}">
      <dgm:prSet/>
      <dgm:spPr/>
    </dgm:pt>
    <dgm:pt modelId="{01D00E39-8348-48E1-A135-DC61BA771297}" type="sibTrans" cxnId="{E6AC5E08-D4E5-48D3-A00A-ACD3909210A2}">
      <dgm:prSet/>
      <dgm:spPr/>
    </dgm:pt>
    <dgm:pt modelId="{9706EE6B-16CD-4CA9-B835-10F3173D3723}" type="pres">
      <dgm:prSet presAssocID="{BF56F607-65B4-419C-9F92-9D1BA43BB6AF}" presName="linear" presStyleCnt="0">
        <dgm:presLayoutVars>
          <dgm:animLvl val="lvl"/>
          <dgm:resizeHandles val="exact"/>
        </dgm:presLayoutVars>
      </dgm:prSet>
      <dgm:spPr/>
    </dgm:pt>
    <dgm:pt modelId="{9FD96454-020D-47CB-8A8C-AA9B1C8FF85E}" type="pres">
      <dgm:prSet presAssocID="{719FD563-59B7-4320-AC42-2353E8BB9A50}" presName="parentText" presStyleLbl="node1" presStyleIdx="0" presStyleCnt="3">
        <dgm:presLayoutVars>
          <dgm:chMax val="0"/>
          <dgm:bulletEnabled val="1"/>
        </dgm:presLayoutVars>
      </dgm:prSet>
      <dgm:spPr/>
    </dgm:pt>
    <dgm:pt modelId="{1C053712-B2D8-41DE-9E34-2DF1097A909D}" type="pres">
      <dgm:prSet presAssocID="{9D6EE523-DBDA-40C2-90F0-701FB1DF477B}" presName="spacer" presStyleCnt="0"/>
      <dgm:spPr/>
    </dgm:pt>
    <dgm:pt modelId="{A8599516-6A7C-436C-ACD3-D83B67C07D28}" type="pres">
      <dgm:prSet presAssocID="{A893D135-7151-4C87-B785-49D92AE7B5A9}" presName="parentText" presStyleLbl="node1" presStyleIdx="1" presStyleCnt="3">
        <dgm:presLayoutVars>
          <dgm:chMax val="0"/>
          <dgm:bulletEnabled val="1"/>
        </dgm:presLayoutVars>
      </dgm:prSet>
      <dgm:spPr/>
    </dgm:pt>
    <dgm:pt modelId="{4BEA774B-E091-409D-9391-1E7E689EE546}" type="pres">
      <dgm:prSet presAssocID="{01D00E39-8348-48E1-A135-DC61BA771297}" presName="spacer" presStyleCnt="0"/>
      <dgm:spPr/>
    </dgm:pt>
    <dgm:pt modelId="{824BF953-643C-4FB1-9443-566B2324C6AE}" type="pres">
      <dgm:prSet presAssocID="{1AA56B57-E6B5-4689-853C-0ECC39634FD9}" presName="parentText" presStyleLbl="node1" presStyleIdx="2" presStyleCnt="3">
        <dgm:presLayoutVars>
          <dgm:chMax val="0"/>
          <dgm:bulletEnabled val="1"/>
        </dgm:presLayoutVars>
      </dgm:prSet>
      <dgm:spPr/>
    </dgm:pt>
  </dgm:ptLst>
  <dgm:cxnLst>
    <dgm:cxn modelId="{E6AC5E08-D4E5-48D3-A00A-ACD3909210A2}" srcId="{BF56F607-65B4-419C-9F92-9D1BA43BB6AF}" destId="{A893D135-7151-4C87-B785-49D92AE7B5A9}" srcOrd="1" destOrd="0" parTransId="{7A4DCEF8-FBBD-462C-B2E1-B0733FE1E613}" sibTransId="{01D00E39-8348-48E1-A135-DC61BA771297}"/>
    <dgm:cxn modelId="{8CFBB766-39E8-479D-ABA2-28AE144D0002}" type="presOf" srcId="{719FD563-59B7-4320-AC42-2353E8BB9A50}" destId="{9FD96454-020D-47CB-8A8C-AA9B1C8FF85E}" srcOrd="0" destOrd="0" presId="urn:microsoft.com/office/officeart/2005/8/layout/vList2"/>
    <dgm:cxn modelId="{8E772159-7372-4C73-988B-BA5FD800D993}" srcId="{BF56F607-65B4-419C-9F92-9D1BA43BB6AF}" destId="{719FD563-59B7-4320-AC42-2353E8BB9A50}" srcOrd="0" destOrd="0" parTransId="{2A1CADEC-247E-447E-BCE9-47740F166247}" sibTransId="{9D6EE523-DBDA-40C2-90F0-701FB1DF477B}"/>
    <dgm:cxn modelId="{1D3F0080-6B12-48BC-AD6E-34132BF0DBD1}" srcId="{BF56F607-65B4-419C-9F92-9D1BA43BB6AF}" destId="{1AA56B57-E6B5-4689-853C-0ECC39634FD9}" srcOrd="2" destOrd="0" parTransId="{3E983FCD-F505-4446-A9DD-33BAED6C0F3F}" sibTransId="{8C5FD721-F7FA-48B1-A2DF-03774534F937}"/>
    <dgm:cxn modelId="{4FFDAFAF-EDD6-4137-A9E0-A788171065D0}" type="presOf" srcId="{A893D135-7151-4C87-B785-49D92AE7B5A9}" destId="{A8599516-6A7C-436C-ACD3-D83B67C07D28}" srcOrd="0" destOrd="0" presId="urn:microsoft.com/office/officeart/2005/8/layout/vList2"/>
    <dgm:cxn modelId="{7105ACD6-B231-4120-B582-6F9CC6122592}" type="presOf" srcId="{1AA56B57-E6B5-4689-853C-0ECC39634FD9}" destId="{824BF953-643C-4FB1-9443-566B2324C6AE}" srcOrd="0" destOrd="0" presId="urn:microsoft.com/office/officeart/2005/8/layout/vList2"/>
    <dgm:cxn modelId="{4A7AC5FB-835A-41D7-8ABD-B56CE4603E27}" type="presOf" srcId="{BF56F607-65B4-419C-9F92-9D1BA43BB6AF}" destId="{9706EE6B-16CD-4CA9-B835-10F3173D3723}" srcOrd="0" destOrd="0" presId="urn:microsoft.com/office/officeart/2005/8/layout/vList2"/>
    <dgm:cxn modelId="{2E81FCDB-7205-43E4-B509-3EC3E2A9866D}" type="presParOf" srcId="{9706EE6B-16CD-4CA9-B835-10F3173D3723}" destId="{9FD96454-020D-47CB-8A8C-AA9B1C8FF85E}" srcOrd="0" destOrd="0" presId="urn:microsoft.com/office/officeart/2005/8/layout/vList2"/>
    <dgm:cxn modelId="{34A2A8FF-5722-4649-8D8E-BD8F54550F1E}" type="presParOf" srcId="{9706EE6B-16CD-4CA9-B835-10F3173D3723}" destId="{1C053712-B2D8-41DE-9E34-2DF1097A909D}" srcOrd="1" destOrd="0" presId="urn:microsoft.com/office/officeart/2005/8/layout/vList2"/>
    <dgm:cxn modelId="{FB3D2669-405E-41D1-B857-9AAA17036802}" type="presParOf" srcId="{9706EE6B-16CD-4CA9-B835-10F3173D3723}" destId="{A8599516-6A7C-436C-ACD3-D83B67C07D28}" srcOrd="2" destOrd="0" presId="urn:microsoft.com/office/officeart/2005/8/layout/vList2"/>
    <dgm:cxn modelId="{8512E86F-F3C1-400A-8C7F-A64B03FB6401}" type="presParOf" srcId="{9706EE6B-16CD-4CA9-B835-10F3173D3723}" destId="{4BEA774B-E091-409D-9391-1E7E689EE546}" srcOrd="3" destOrd="0" presId="urn:microsoft.com/office/officeart/2005/8/layout/vList2"/>
    <dgm:cxn modelId="{6C31A6E6-8363-402A-BB44-D184BAE5FB43}" type="presParOf" srcId="{9706EE6B-16CD-4CA9-B835-10F3173D3723}" destId="{824BF953-643C-4FB1-9443-566B2324C6AE}"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F56F607-65B4-419C-9F92-9D1BA43BB6AF}" type="doc">
      <dgm:prSet loTypeId="urn:microsoft.com/office/officeart/2005/8/layout/vList2" loCatId="list" qsTypeId="urn:microsoft.com/office/officeart/2005/8/quickstyle/simple4" qsCatId="simple" csTypeId="urn:microsoft.com/office/officeart/2005/8/colors/colorful5" csCatId="colorful" phldr="1"/>
      <dgm:spPr/>
      <dgm:t>
        <a:bodyPr/>
        <a:lstStyle/>
        <a:p>
          <a:endParaRPr lang="en-US"/>
        </a:p>
      </dgm:t>
    </dgm:pt>
    <dgm:pt modelId="{719FD563-59B7-4320-AC42-2353E8BB9A50}">
      <dgm:prSet phldr="0"/>
      <dgm:spPr/>
      <dgm:t>
        <a:bodyPr/>
        <a:lstStyle/>
        <a:p>
          <a:pPr rtl="0"/>
          <a:r>
            <a:rPr lang="en-US">
              <a:latin typeface="Times New Roman"/>
              <a:cs typeface="Times New Roman"/>
            </a:rPr>
            <a:t>We need to determine the optimal budget range for producing profitable films.</a:t>
          </a:r>
          <a:br>
            <a:rPr lang="en-US">
              <a:latin typeface="Times New Roman"/>
              <a:cs typeface="Times New Roman"/>
            </a:rPr>
          </a:br>
          <a:r>
            <a:rPr lang="en-US">
              <a:latin typeface="Times New Roman"/>
              <a:cs typeface="Times New Roman"/>
            </a:rPr>
            <a:t> </a:t>
          </a:r>
          <a:br>
            <a:rPr lang="en-US">
              <a:latin typeface="Times New Roman"/>
              <a:cs typeface="Times New Roman"/>
            </a:rPr>
          </a:br>
          <a:endParaRPr lang="en-US">
            <a:latin typeface="Times New Roman"/>
            <a:cs typeface="Times New Roman"/>
          </a:endParaRPr>
        </a:p>
      </dgm:t>
    </dgm:pt>
    <dgm:pt modelId="{2A1CADEC-247E-447E-BCE9-47740F166247}" type="parTrans" cxnId="{8E772159-7372-4C73-988B-BA5FD800D993}">
      <dgm:prSet/>
      <dgm:spPr/>
      <dgm:t>
        <a:bodyPr/>
        <a:lstStyle/>
        <a:p>
          <a:endParaRPr lang="en-US"/>
        </a:p>
      </dgm:t>
    </dgm:pt>
    <dgm:pt modelId="{9D6EE523-DBDA-40C2-90F0-701FB1DF477B}" type="sibTrans" cxnId="{8E772159-7372-4C73-988B-BA5FD800D993}">
      <dgm:prSet/>
      <dgm:spPr/>
      <dgm:t>
        <a:bodyPr/>
        <a:lstStyle/>
        <a:p>
          <a:endParaRPr lang="en-US"/>
        </a:p>
      </dgm:t>
    </dgm:pt>
    <dgm:pt modelId="{1AA56B57-E6B5-4689-853C-0ECC39634FD9}">
      <dgm:prSet/>
      <dgm:spPr/>
      <dgm:t>
        <a:bodyPr/>
        <a:lstStyle/>
        <a:p>
          <a:pPr rtl="0"/>
          <a:r>
            <a:rPr lang="en-US"/>
            <a:t>The following </a:t>
          </a:r>
          <a:r>
            <a:rPr lang="en-US">
              <a:latin typeface="Aptos Display" panose="02110004020202020204"/>
            </a:rPr>
            <a:t>chart clearly shows that</a:t>
          </a:r>
          <a:endParaRPr lang="en-US"/>
        </a:p>
      </dgm:t>
    </dgm:pt>
    <dgm:pt modelId="{3E983FCD-F505-4446-A9DD-33BAED6C0F3F}" type="parTrans" cxnId="{1D3F0080-6B12-48BC-AD6E-34132BF0DBD1}">
      <dgm:prSet/>
      <dgm:spPr/>
      <dgm:t>
        <a:bodyPr/>
        <a:lstStyle/>
        <a:p>
          <a:endParaRPr lang="en-US"/>
        </a:p>
      </dgm:t>
    </dgm:pt>
    <dgm:pt modelId="{8C5FD721-F7FA-48B1-A2DF-03774534F937}" type="sibTrans" cxnId="{1D3F0080-6B12-48BC-AD6E-34132BF0DBD1}">
      <dgm:prSet/>
      <dgm:spPr/>
      <dgm:t>
        <a:bodyPr/>
        <a:lstStyle/>
        <a:p>
          <a:endParaRPr lang="en-US"/>
        </a:p>
      </dgm:t>
    </dgm:pt>
    <dgm:pt modelId="{9706EE6B-16CD-4CA9-B835-10F3173D3723}" type="pres">
      <dgm:prSet presAssocID="{BF56F607-65B4-419C-9F92-9D1BA43BB6AF}" presName="linear" presStyleCnt="0">
        <dgm:presLayoutVars>
          <dgm:animLvl val="lvl"/>
          <dgm:resizeHandles val="exact"/>
        </dgm:presLayoutVars>
      </dgm:prSet>
      <dgm:spPr/>
    </dgm:pt>
    <dgm:pt modelId="{9FD96454-020D-47CB-8A8C-AA9B1C8FF85E}" type="pres">
      <dgm:prSet presAssocID="{719FD563-59B7-4320-AC42-2353E8BB9A50}" presName="parentText" presStyleLbl="node1" presStyleIdx="0" presStyleCnt="2">
        <dgm:presLayoutVars>
          <dgm:chMax val="0"/>
          <dgm:bulletEnabled val="1"/>
        </dgm:presLayoutVars>
      </dgm:prSet>
      <dgm:spPr/>
    </dgm:pt>
    <dgm:pt modelId="{1C053712-B2D8-41DE-9E34-2DF1097A909D}" type="pres">
      <dgm:prSet presAssocID="{9D6EE523-DBDA-40C2-90F0-701FB1DF477B}" presName="spacer" presStyleCnt="0"/>
      <dgm:spPr/>
    </dgm:pt>
    <dgm:pt modelId="{824BF953-643C-4FB1-9443-566B2324C6AE}" type="pres">
      <dgm:prSet presAssocID="{1AA56B57-E6B5-4689-853C-0ECC39634FD9}" presName="parentText" presStyleLbl="node1" presStyleIdx="1" presStyleCnt="2">
        <dgm:presLayoutVars>
          <dgm:chMax val="0"/>
          <dgm:bulletEnabled val="1"/>
        </dgm:presLayoutVars>
      </dgm:prSet>
      <dgm:spPr/>
    </dgm:pt>
  </dgm:ptLst>
  <dgm:cxnLst>
    <dgm:cxn modelId="{8CFBB766-39E8-479D-ABA2-28AE144D0002}" type="presOf" srcId="{719FD563-59B7-4320-AC42-2353E8BB9A50}" destId="{9FD96454-020D-47CB-8A8C-AA9B1C8FF85E}" srcOrd="0" destOrd="0" presId="urn:microsoft.com/office/officeart/2005/8/layout/vList2"/>
    <dgm:cxn modelId="{8E772159-7372-4C73-988B-BA5FD800D993}" srcId="{BF56F607-65B4-419C-9F92-9D1BA43BB6AF}" destId="{719FD563-59B7-4320-AC42-2353E8BB9A50}" srcOrd="0" destOrd="0" parTransId="{2A1CADEC-247E-447E-BCE9-47740F166247}" sibTransId="{9D6EE523-DBDA-40C2-90F0-701FB1DF477B}"/>
    <dgm:cxn modelId="{1D3F0080-6B12-48BC-AD6E-34132BF0DBD1}" srcId="{BF56F607-65B4-419C-9F92-9D1BA43BB6AF}" destId="{1AA56B57-E6B5-4689-853C-0ECC39634FD9}" srcOrd="1" destOrd="0" parTransId="{3E983FCD-F505-4446-A9DD-33BAED6C0F3F}" sibTransId="{8C5FD721-F7FA-48B1-A2DF-03774534F937}"/>
    <dgm:cxn modelId="{7105ACD6-B231-4120-B582-6F9CC6122592}" type="presOf" srcId="{1AA56B57-E6B5-4689-853C-0ECC39634FD9}" destId="{824BF953-643C-4FB1-9443-566B2324C6AE}" srcOrd="0" destOrd="0" presId="urn:microsoft.com/office/officeart/2005/8/layout/vList2"/>
    <dgm:cxn modelId="{4A7AC5FB-835A-41D7-8ABD-B56CE4603E27}" type="presOf" srcId="{BF56F607-65B4-419C-9F92-9D1BA43BB6AF}" destId="{9706EE6B-16CD-4CA9-B835-10F3173D3723}" srcOrd="0" destOrd="0" presId="urn:microsoft.com/office/officeart/2005/8/layout/vList2"/>
    <dgm:cxn modelId="{2E81FCDB-7205-43E4-B509-3EC3E2A9866D}" type="presParOf" srcId="{9706EE6B-16CD-4CA9-B835-10F3173D3723}" destId="{9FD96454-020D-47CB-8A8C-AA9B1C8FF85E}" srcOrd="0" destOrd="0" presId="urn:microsoft.com/office/officeart/2005/8/layout/vList2"/>
    <dgm:cxn modelId="{34A2A8FF-5722-4649-8D8E-BD8F54550F1E}" type="presParOf" srcId="{9706EE6B-16CD-4CA9-B835-10F3173D3723}" destId="{1C053712-B2D8-41DE-9E34-2DF1097A909D}" srcOrd="1" destOrd="0" presId="urn:microsoft.com/office/officeart/2005/8/layout/vList2"/>
    <dgm:cxn modelId="{6C31A6E6-8363-402A-BB44-D184BAE5FB43}" type="presParOf" srcId="{9706EE6B-16CD-4CA9-B835-10F3173D3723}" destId="{824BF953-643C-4FB1-9443-566B2324C6AE}"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BF56F607-65B4-419C-9F92-9D1BA43BB6AF}" type="doc">
      <dgm:prSet loTypeId="urn:microsoft.com/office/officeart/2005/8/layout/vList2" loCatId="list" qsTypeId="urn:microsoft.com/office/officeart/2005/8/quickstyle/simple4" qsCatId="simple" csTypeId="urn:microsoft.com/office/officeart/2005/8/colors/colorful5" csCatId="colorful" phldr="1"/>
      <dgm:spPr/>
      <dgm:t>
        <a:bodyPr/>
        <a:lstStyle/>
        <a:p>
          <a:endParaRPr lang="en-US"/>
        </a:p>
      </dgm:t>
    </dgm:pt>
    <dgm:pt modelId="{719FD563-59B7-4320-AC42-2353E8BB9A50}">
      <dgm:prSet phldr="0"/>
      <dgm:spPr/>
      <dgm:t>
        <a:bodyPr/>
        <a:lstStyle/>
        <a:p>
          <a:pPr rtl="0"/>
          <a:r>
            <a:rPr lang="en-US">
              <a:latin typeface="Times New Roman"/>
              <a:cs typeface="Times New Roman"/>
            </a:rPr>
            <a:t>We explore the release dates and revenue data to identify seasonal trends in box office performance</a:t>
          </a:r>
          <a:br>
            <a:rPr lang="en-US">
              <a:latin typeface="Times New Roman"/>
              <a:cs typeface="Times New Roman"/>
            </a:rPr>
          </a:br>
          <a:endParaRPr lang="en-US">
            <a:latin typeface="Times New Roman"/>
            <a:cs typeface="Times New Roman"/>
          </a:endParaRPr>
        </a:p>
      </dgm:t>
    </dgm:pt>
    <dgm:pt modelId="{2A1CADEC-247E-447E-BCE9-47740F166247}" type="parTrans" cxnId="{8E772159-7372-4C73-988B-BA5FD800D993}">
      <dgm:prSet/>
      <dgm:spPr/>
      <dgm:t>
        <a:bodyPr/>
        <a:lstStyle/>
        <a:p>
          <a:endParaRPr lang="en-US"/>
        </a:p>
      </dgm:t>
    </dgm:pt>
    <dgm:pt modelId="{9D6EE523-DBDA-40C2-90F0-701FB1DF477B}" type="sibTrans" cxnId="{8E772159-7372-4C73-988B-BA5FD800D993}">
      <dgm:prSet/>
      <dgm:spPr/>
      <dgm:t>
        <a:bodyPr/>
        <a:lstStyle/>
        <a:p>
          <a:endParaRPr lang="en-US"/>
        </a:p>
      </dgm:t>
    </dgm:pt>
    <dgm:pt modelId="{1AA56B57-E6B5-4689-853C-0ECC39634FD9}">
      <dgm:prSet/>
      <dgm:spPr/>
      <dgm:t>
        <a:bodyPr/>
        <a:lstStyle/>
        <a:p>
          <a:pPr rtl="0"/>
          <a:r>
            <a:rPr lang="en-US"/>
            <a:t>The following </a:t>
          </a:r>
          <a:r>
            <a:rPr lang="en-US">
              <a:latin typeface="Aptos Display" panose="02110004020202020204"/>
            </a:rPr>
            <a:t>chart clearly shows that</a:t>
          </a:r>
          <a:endParaRPr lang="en-US"/>
        </a:p>
      </dgm:t>
    </dgm:pt>
    <dgm:pt modelId="{3E983FCD-F505-4446-A9DD-33BAED6C0F3F}" type="parTrans" cxnId="{1D3F0080-6B12-48BC-AD6E-34132BF0DBD1}">
      <dgm:prSet/>
      <dgm:spPr/>
      <dgm:t>
        <a:bodyPr/>
        <a:lstStyle/>
        <a:p>
          <a:endParaRPr lang="en-US"/>
        </a:p>
      </dgm:t>
    </dgm:pt>
    <dgm:pt modelId="{8C5FD721-F7FA-48B1-A2DF-03774534F937}" type="sibTrans" cxnId="{1D3F0080-6B12-48BC-AD6E-34132BF0DBD1}">
      <dgm:prSet/>
      <dgm:spPr/>
      <dgm:t>
        <a:bodyPr/>
        <a:lstStyle/>
        <a:p>
          <a:endParaRPr lang="en-US"/>
        </a:p>
      </dgm:t>
    </dgm:pt>
    <dgm:pt modelId="{06CFD141-9D0C-42E8-95F6-03859AE0CD9A}">
      <dgm:prSet phldr="0"/>
      <dgm:spPr/>
      <dgm:t>
        <a:bodyPr/>
        <a:lstStyle/>
        <a:p>
          <a:pPr rtl="0"/>
          <a:r>
            <a:rPr lang="en-US">
              <a:latin typeface="Times New Roman"/>
              <a:cs typeface="Times New Roman"/>
            </a:rPr>
            <a:t>The studio needs to schedule releases strategically.</a:t>
          </a:r>
          <a:br>
            <a:rPr lang="en-US">
              <a:latin typeface="Times New Roman"/>
              <a:cs typeface="Times New Roman"/>
            </a:rPr>
          </a:br>
          <a:r>
            <a:rPr lang="en-US">
              <a:latin typeface="Times New Roman"/>
              <a:cs typeface="Times New Roman"/>
            </a:rPr>
            <a:t> </a:t>
          </a:r>
          <a:br>
            <a:rPr lang="en-US">
              <a:latin typeface="Times New Roman"/>
              <a:cs typeface="Times New Roman"/>
            </a:rPr>
          </a:br>
          <a:br>
            <a:rPr lang="en-US">
              <a:latin typeface="Times New Roman"/>
              <a:cs typeface="Times New Roman"/>
            </a:rPr>
          </a:br>
          <a:endParaRPr lang="en-US"/>
        </a:p>
      </dgm:t>
    </dgm:pt>
    <dgm:pt modelId="{082903BF-EBAC-44DA-80B9-7E09FFBE5F3C}" type="parTrans" cxnId="{333FB701-1D33-4709-B036-0D92986003CA}">
      <dgm:prSet/>
      <dgm:spPr/>
    </dgm:pt>
    <dgm:pt modelId="{3DD4C5D2-1FAF-4716-B920-6FA3D259875B}" type="sibTrans" cxnId="{333FB701-1D33-4709-B036-0D92986003CA}">
      <dgm:prSet/>
      <dgm:spPr/>
    </dgm:pt>
    <dgm:pt modelId="{9706EE6B-16CD-4CA9-B835-10F3173D3723}" type="pres">
      <dgm:prSet presAssocID="{BF56F607-65B4-419C-9F92-9D1BA43BB6AF}" presName="linear" presStyleCnt="0">
        <dgm:presLayoutVars>
          <dgm:animLvl val="lvl"/>
          <dgm:resizeHandles val="exact"/>
        </dgm:presLayoutVars>
      </dgm:prSet>
      <dgm:spPr/>
    </dgm:pt>
    <dgm:pt modelId="{9FD96454-020D-47CB-8A8C-AA9B1C8FF85E}" type="pres">
      <dgm:prSet presAssocID="{719FD563-59B7-4320-AC42-2353E8BB9A50}" presName="parentText" presStyleLbl="node1" presStyleIdx="0" presStyleCnt="3">
        <dgm:presLayoutVars>
          <dgm:chMax val="0"/>
          <dgm:bulletEnabled val="1"/>
        </dgm:presLayoutVars>
      </dgm:prSet>
      <dgm:spPr/>
    </dgm:pt>
    <dgm:pt modelId="{1C053712-B2D8-41DE-9E34-2DF1097A909D}" type="pres">
      <dgm:prSet presAssocID="{9D6EE523-DBDA-40C2-90F0-701FB1DF477B}" presName="spacer" presStyleCnt="0"/>
      <dgm:spPr/>
    </dgm:pt>
    <dgm:pt modelId="{5636AD1E-48C8-4F0D-99C2-91CC8DAC74AB}" type="pres">
      <dgm:prSet presAssocID="{06CFD141-9D0C-42E8-95F6-03859AE0CD9A}" presName="parentText" presStyleLbl="node1" presStyleIdx="1" presStyleCnt="3">
        <dgm:presLayoutVars>
          <dgm:chMax val="0"/>
          <dgm:bulletEnabled val="1"/>
        </dgm:presLayoutVars>
      </dgm:prSet>
      <dgm:spPr/>
    </dgm:pt>
    <dgm:pt modelId="{4C4495E2-3E58-43C9-8EF7-9B4462CBAEF3}" type="pres">
      <dgm:prSet presAssocID="{3DD4C5D2-1FAF-4716-B920-6FA3D259875B}" presName="spacer" presStyleCnt="0"/>
      <dgm:spPr/>
    </dgm:pt>
    <dgm:pt modelId="{824BF953-643C-4FB1-9443-566B2324C6AE}" type="pres">
      <dgm:prSet presAssocID="{1AA56B57-E6B5-4689-853C-0ECC39634FD9}" presName="parentText" presStyleLbl="node1" presStyleIdx="2" presStyleCnt="3">
        <dgm:presLayoutVars>
          <dgm:chMax val="0"/>
          <dgm:bulletEnabled val="1"/>
        </dgm:presLayoutVars>
      </dgm:prSet>
      <dgm:spPr/>
    </dgm:pt>
  </dgm:ptLst>
  <dgm:cxnLst>
    <dgm:cxn modelId="{333FB701-1D33-4709-B036-0D92986003CA}" srcId="{BF56F607-65B4-419C-9F92-9D1BA43BB6AF}" destId="{06CFD141-9D0C-42E8-95F6-03859AE0CD9A}" srcOrd="1" destOrd="0" parTransId="{082903BF-EBAC-44DA-80B9-7E09FFBE5F3C}" sibTransId="{3DD4C5D2-1FAF-4716-B920-6FA3D259875B}"/>
    <dgm:cxn modelId="{7DD0AF42-A127-4889-80BF-2A7D3AB26D40}" type="presOf" srcId="{06CFD141-9D0C-42E8-95F6-03859AE0CD9A}" destId="{5636AD1E-48C8-4F0D-99C2-91CC8DAC74AB}" srcOrd="0" destOrd="0" presId="urn:microsoft.com/office/officeart/2005/8/layout/vList2"/>
    <dgm:cxn modelId="{B7DA4547-89F3-4BE3-A95C-794E5C42B6E2}" type="presOf" srcId="{719FD563-59B7-4320-AC42-2353E8BB9A50}" destId="{9FD96454-020D-47CB-8A8C-AA9B1C8FF85E}" srcOrd="0" destOrd="0" presId="urn:microsoft.com/office/officeart/2005/8/layout/vList2"/>
    <dgm:cxn modelId="{8E772159-7372-4C73-988B-BA5FD800D993}" srcId="{BF56F607-65B4-419C-9F92-9D1BA43BB6AF}" destId="{719FD563-59B7-4320-AC42-2353E8BB9A50}" srcOrd="0" destOrd="0" parTransId="{2A1CADEC-247E-447E-BCE9-47740F166247}" sibTransId="{9D6EE523-DBDA-40C2-90F0-701FB1DF477B}"/>
    <dgm:cxn modelId="{1D3F0080-6B12-48BC-AD6E-34132BF0DBD1}" srcId="{BF56F607-65B4-419C-9F92-9D1BA43BB6AF}" destId="{1AA56B57-E6B5-4689-853C-0ECC39634FD9}" srcOrd="2" destOrd="0" parTransId="{3E983FCD-F505-4446-A9DD-33BAED6C0F3F}" sibTransId="{8C5FD721-F7FA-48B1-A2DF-03774534F937}"/>
    <dgm:cxn modelId="{3F6A11A7-EE81-45F7-BBC6-5C964B8BB057}" type="presOf" srcId="{1AA56B57-E6B5-4689-853C-0ECC39634FD9}" destId="{824BF953-643C-4FB1-9443-566B2324C6AE}" srcOrd="0" destOrd="0" presId="urn:microsoft.com/office/officeart/2005/8/layout/vList2"/>
    <dgm:cxn modelId="{4A7AC5FB-835A-41D7-8ABD-B56CE4603E27}" type="presOf" srcId="{BF56F607-65B4-419C-9F92-9D1BA43BB6AF}" destId="{9706EE6B-16CD-4CA9-B835-10F3173D3723}" srcOrd="0" destOrd="0" presId="urn:microsoft.com/office/officeart/2005/8/layout/vList2"/>
    <dgm:cxn modelId="{2B935B9A-DAA3-4446-8C3B-905C30ABBE0A}" type="presParOf" srcId="{9706EE6B-16CD-4CA9-B835-10F3173D3723}" destId="{9FD96454-020D-47CB-8A8C-AA9B1C8FF85E}" srcOrd="0" destOrd="0" presId="urn:microsoft.com/office/officeart/2005/8/layout/vList2"/>
    <dgm:cxn modelId="{87726CE1-4E64-4EDF-B9C5-A7507C884CB9}" type="presParOf" srcId="{9706EE6B-16CD-4CA9-B835-10F3173D3723}" destId="{1C053712-B2D8-41DE-9E34-2DF1097A909D}" srcOrd="1" destOrd="0" presId="urn:microsoft.com/office/officeart/2005/8/layout/vList2"/>
    <dgm:cxn modelId="{B3E82C14-BD07-41B1-89D0-4C75916BA2BE}" type="presParOf" srcId="{9706EE6B-16CD-4CA9-B835-10F3173D3723}" destId="{5636AD1E-48C8-4F0D-99C2-91CC8DAC74AB}" srcOrd="2" destOrd="0" presId="urn:microsoft.com/office/officeart/2005/8/layout/vList2"/>
    <dgm:cxn modelId="{46703D66-3F4C-49AC-A30F-66E5667458FF}" type="presParOf" srcId="{9706EE6B-16CD-4CA9-B835-10F3173D3723}" destId="{4C4495E2-3E58-43C9-8EF7-9B4462CBAEF3}" srcOrd="3" destOrd="0" presId="urn:microsoft.com/office/officeart/2005/8/layout/vList2"/>
    <dgm:cxn modelId="{EA41A930-657F-45BC-A55C-7CB147860B3A}" type="presParOf" srcId="{9706EE6B-16CD-4CA9-B835-10F3173D3723}" destId="{824BF953-643C-4FB1-9443-566B2324C6AE}"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BF56F607-65B4-419C-9F92-9D1BA43BB6AF}" type="doc">
      <dgm:prSet loTypeId="urn:microsoft.com/office/officeart/2005/8/layout/vList2" loCatId="list" qsTypeId="urn:microsoft.com/office/officeart/2005/8/quickstyle/simple4" qsCatId="simple" csTypeId="urn:microsoft.com/office/officeart/2005/8/colors/colorful5" csCatId="colorful" phldr="1"/>
      <dgm:spPr/>
      <dgm:t>
        <a:bodyPr/>
        <a:lstStyle/>
        <a:p>
          <a:endParaRPr lang="en-US"/>
        </a:p>
      </dgm:t>
    </dgm:pt>
    <dgm:pt modelId="{719FD563-59B7-4320-AC42-2353E8BB9A50}">
      <dgm:prSet phldr="0"/>
      <dgm:spPr/>
      <dgm:t>
        <a:bodyPr/>
        <a:lstStyle/>
        <a:p>
          <a:pPr rtl="0"/>
          <a:r>
            <a:rPr lang="en-US">
              <a:latin typeface="Aptos Display" panose="02110004020202020204"/>
            </a:rPr>
            <a:t>What is the</a:t>
          </a:r>
          <a:r>
            <a:rPr lang="en-US"/>
            <a:t> influence of cast and crew (e.g., directors, lead actors) on a movie's success </a:t>
          </a:r>
          <a:r>
            <a:rPr lang="en-US">
              <a:solidFill>
                <a:srgbClr val="010000"/>
              </a:solidFill>
              <a:latin typeface="Aptos Display"/>
              <a:cs typeface="Times New Roman"/>
            </a:rPr>
            <a:t>? </a:t>
          </a:r>
          <a:br>
            <a:rPr lang="en-US">
              <a:latin typeface="Times New Roman"/>
              <a:cs typeface="Times New Roman"/>
            </a:rPr>
          </a:br>
          <a:endParaRPr lang="en-US">
            <a:latin typeface="Times New Roman"/>
            <a:cs typeface="Times New Roman"/>
          </a:endParaRPr>
        </a:p>
      </dgm:t>
    </dgm:pt>
    <dgm:pt modelId="{2A1CADEC-247E-447E-BCE9-47740F166247}" type="parTrans" cxnId="{8E772159-7372-4C73-988B-BA5FD800D993}">
      <dgm:prSet/>
      <dgm:spPr/>
      <dgm:t>
        <a:bodyPr/>
        <a:lstStyle/>
        <a:p>
          <a:endParaRPr lang="en-US"/>
        </a:p>
      </dgm:t>
    </dgm:pt>
    <dgm:pt modelId="{9D6EE523-DBDA-40C2-90F0-701FB1DF477B}" type="sibTrans" cxnId="{8E772159-7372-4C73-988B-BA5FD800D993}">
      <dgm:prSet/>
      <dgm:spPr/>
      <dgm:t>
        <a:bodyPr/>
        <a:lstStyle/>
        <a:p>
          <a:endParaRPr lang="en-US"/>
        </a:p>
      </dgm:t>
    </dgm:pt>
    <dgm:pt modelId="{1AA56B57-E6B5-4689-853C-0ECC39634FD9}">
      <dgm:prSet/>
      <dgm:spPr/>
      <dgm:t>
        <a:bodyPr/>
        <a:lstStyle/>
        <a:p>
          <a:pPr rtl="0"/>
          <a:r>
            <a:rPr lang="en-US"/>
            <a:t>The following </a:t>
          </a:r>
          <a:r>
            <a:rPr lang="en-US">
              <a:latin typeface="Aptos Display" panose="02110004020202020204"/>
            </a:rPr>
            <a:t>chart clearly demonstrates  that</a:t>
          </a:r>
          <a:endParaRPr lang="en-US"/>
        </a:p>
      </dgm:t>
    </dgm:pt>
    <dgm:pt modelId="{3E983FCD-F505-4446-A9DD-33BAED6C0F3F}" type="parTrans" cxnId="{1D3F0080-6B12-48BC-AD6E-34132BF0DBD1}">
      <dgm:prSet/>
      <dgm:spPr/>
      <dgm:t>
        <a:bodyPr/>
        <a:lstStyle/>
        <a:p>
          <a:endParaRPr lang="en-US"/>
        </a:p>
      </dgm:t>
    </dgm:pt>
    <dgm:pt modelId="{8C5FD721-F7FA-48B1-A2DF-03774534F937}" type="sibTrans" cxnId="{1D3F0080-6B12-48BC-AD6E-34132BF0DBD1}">
      <dgm:prSet/>
      <dgm:spPr/>
      <dgm:t>
        <a:bodyPr/>
        <a:lstStyle/>
        <a:p>
          <a:endParaRPr lang="en-US"/>
        </a:p>
      </dgm:t>
    </dgm:pt>
    <dgm:pt modelId="{06CFD141-9D0C-42E8-95F6-03859AE0CD9A}">
      <dgm:prSet phldr="0"/>
      <dgm:spPr/>
      <dgm:t>
        <a:bodyPr/>
        <a:lstStyle/>
        <a:p>
          <a:pPr rtl="0"/>
          <a:r>
            <a:rPr lang="en-US">
              <a:latin typeface="Times New Roman"/>
              <a:cs typeface="Times New Roman"/>
            </a:rPr>
            <a:t>The studio needs to use this as </a:t>
          </a:r>
          <a:r>
            <a:rPr lang="en-US"/>
            <a:t>guide hiring decisions for future productions</a:t>
          </a:r>
          <a:r>
            <a:rPr lang="en-US">
              <a:latin typeface="Times New Roman"/>
              <a:cs typeface="Times New Roman"/>
            </a:rPr>
            <a:t>.</a:t>
          </a:r>
          <a:br>
            <a:rPr lang="en-US">
              <a:latin typeface="Times New Roman"/>
              <a:cs typeface="Times New Roman"/>
            </a:rPr>
          </a:br>
          <a:r>
            <a:rPr lang="en-US">
              <a:latin typeface="Times New Roman"/>
              <a:cs typeface="Times New Roman"/>
            </a:rPr>
            <a:t> </a:t>
          </a:r>
          <a:br>
            <a:rPr lang="en-US">
              <a:latin typeface="Times New Roman"/>
              <a:cs typeface="Times New Roman"/>
            </a:rPr>
          </a:br>
          <a:br>
            <a:rPr lang="en-US">
              <a:latin typeface="Times New Roman"/>
              <a:cs typeface="Times New Roman"/>
            </a:rPr>
          </a:br>
          <a:endParaRPr lang="en-US"/>
        </a:p>
      </dgm:t>
    </dgm:pt>
    <dgm:pt modelId="{082903BF-EBAC-44DA-80B9-7E09FFBE5F3C}" type="parTrans" cxnId="{333FB701-1D33-4709-B036-0D92986003CA}">
      <dgm:prSet/>
      <dgm:spPr/>
    </dgm:pt>
    <dgm:pt modelId="{3DD4C5D2-1FAF-4716-B920-6FA3D259875B}" type="sibTrans" cxnId="{333FB701-1D33-4709-B036-0D92986003CA}">
      <dgm:prSet/>
      <dgm:spPr/>
    </dgm:pt>
    <dgm:pt modelId="{9706EE6B-16CD-4CA9-B835-10F3173D3723}" type="pres">
      <dgm:prSet presAssocID="{BF56F607-65B4-419C-9F92-9D1BA43BB6AF}" presName="linear" presStyleCnt="0">
        <dgm:presLayoutVars>
          <dgm:animLvl val="lvl"/>
          <dgm:resizeHandles val="exact"/>
        </dgm:presLayoutVars>
      </dgm:prSet>
      <dgm:spPr/>
    </dgm:pt>
    <dgm:pt modelId="{9FD96454-020D-47CB-8A8C-AA9B1C8FF85E}" type="pres">
      <dgm:prSet presAssocID="{719FD563-59B7-4320-AC42-2353E8BB9A50}" presName="parentText" presStyleLbl="node1" presStyleIdx="0" presStyleCnt="3">
        <dgm:presLayoutVars>
          <dgm:chMax val="0"/>
          <dgm:bulletEnabled val="1"/>
        </dgm:presLayoutVars>
      </dgm:prSet>
      <dgm:spPr/>
    </dgm:pt>
    <dgm:pt modelId="{1C053712-B2D8-41DE-9E34-2DF1097A909D}" type="pres">
      <dgm:prSet presAssocID="{9D6EE523-DBDA-40C2-90F0-701FB1DF477B}" presName="spacer" presStyleCnt="0"/>
      <dgm:spPr/>
    </dgm:pt>
    <dgm:pt modelId="{5636AD1E-48C8-4F0D-99C2-91CC8DAC74AB}" type="pres">
      <dgm:prSet presAssocID="{06CFD141-9D0C-42E8-95F6-03859AE0CD9A}" presName="parentText" presStyleLbl="node1" presStyleIdx="1" presStyleCnt="3">
        <dgm:presLayoutVars>
          <dgm:chMax val="0"/>
          <dgm:bulletEnabled val="1"/>
        </dgm:presLayoutVars>
      </dgm:prSet>
      <dgm:spPr/>
    </dgm:pt>
    <dgm:pt modelId="{4C4495E2-3E58-43C9-8EF7-9B4462CBAEF3}" type="pres">
      <dgm:prSet presAssocID="{3DD4C5D2-1FAF-4716-B920-6FA3D259875B}" presName="spacer" presStyleCnt="0"/>
      <dgm:spPr/>
    </dgm:pt>
    <dgm:pt modelId="{824BF953-643C-4FB1-9443-566B2324C6AE}" type="pres">
      <dgm:prSet presAssocID="{1AA56B57-E6B5-4689-853C-0ECC39634FD9}" presName="parentText" presStyleLbl="node1" presStyleIdx="2" presStyleCnt="3">
        <dgm:presLayoutVars>
          <dgm:chMax val="0"/>
          <dgm:bulletEnabled val="1"/>
        </dgm:presLayoutVars>
      </dgm:prSet>
      <dgm:spPr/>
    </dgm:pt>
  </dgm:ptLst>
  <dgm:cxnLst>
    <dgm:cxn modelId="{333FB701-1D33-4709-B036-0D92986003CA}" srcId="{BF56F607-65B4-419C-9F92-9D1BA43BB6AF}" destId="{06CFD141-9D0C-42E8-95F6-03859AE0CD9A}" srcOrd="1" destOrd="0" parTransId="{082903BF-EBAC-44DA-80B9-7E09FFBE5F3C}" sibTransId="{3DD4C5D2-1FAF-4716-B920-6FA3D259875B}"/>
    <dgm:cxn modelId="{7DD0AF42-A127-4889-80BF-2A7D3AB26D40}" type="presOf" srcId="{06CFD141-9D0C-42E8-95F6-03859AE0CD9A}" destId="{5636AD1E-48C8-4F0D-99C2-91CC8DAC74AB}" srcOrd="0" destOrd="0" presId="urn:microsoft.com/office/officeart/2005/8/layout/vList2"/>
    <dgm:cxn modelId="{B7DA4547-89F3-4BE3-A95C-794E5C42B6E2}" type="presOf" srcId="{719FD563-59B7-4320-AC42-2353E8BB9A50}" destId="{9FD96454-020D-47CB-8A8C-AA9B1C8FF85E}" srcOrd="0" destOrd="0" presId="urn:microsoft.com/office/officeart/2005/8/layout/vList2"/>
    <dgm:cxn modelId="{8E772159-7372-4C73-988B-BA5FD800D993}" srcId="{BF56F607-65B4-419C-9F92-9D1BA43BB6AF}" destId="{719FD563-59B7-4320-AC42-2353E8BB9A50}" srcOrd="0" destOrd="0" parTransId="{2A1CADEC-247E-447E-BCE9-47740F166247}" sibTransId="{9D6EE523-DBDA-40C2-90F0-701FB1DF477B}"/>
    <dgm:cxn modelId="{1D3F0080-6B12-48BC-AD6E-34132BF0DBD1}" srcId="{BF56F607-65B4-419C-9F92-9D1BA43BB6AF}" destId="{1AA56B57-E6B5-4689-853C-0ECC39634FD9}" srcOrd="2" destOrd="0" parTransId="{3E983FCD-F505-4446-A9DD-33BAED6C0F3F}" sibTransId="{8C5FD721-F7FA-48B1-A2DF-03774534F937}"/>
    <dgm:cxn modelId="{3F6A11A7-EE81-45F7-BBC6-5C964B8BB057}" type="presOf" srcId="{1AA56B57-E6B5-4689-853C-0ECC39634FD9}" destId="{824BF953-643C-4FB1-9443-566B2324C6AE}" srcOrd="0" destOrd="0" presId="urn:microsoft.com/office/officeart/2005/8/layout/vList2"/>
    <dgm:cxn modelId="{4A7AC5FB-835A-41D7-8ABD-B56CE4603E27}" type="presOf" srcId="{BF56F607-65B4-419C-9F92-9D1BA43BB6AF}" destId="{9706EE6B-16CD-4CA9-B835-10F3173D3723}" srcOrd="0" destOrd="0" presId="urn:microsoft.com/office/officeart/2005/8/layout/vList2"/>
    <dgm:cxn modelId="{2B935B9A-DAA3-4446-8C3B-905C30ABBE0A}" type="presParOf" srcId="{9706EE6B-16CD-4CA9-B835-10F3173D3723}" destId="{9FD96454-020D-47CB-8A8C-AA9B1C8FF85E}" srcOrd="0" destOrd="0" presId="urn:microsoft.com/office/officeart/2005/8/layout/vList2"/>
    <dgm:cxn modelId="{87726CE1-4E64-4EDF-B9C5-A7507C884CB9}" type="presParOf" srcId="{9706EE6B-16CD-4CA9-B835-10F3173D3723}" destId="{1C053712-B2D8-41DE-9E34-2DF1097A909D}" srcOrd="1" destOrd="0" presId="urn:microsoft.com/office/officeart/2005/8/layout/vList2"/>
    <dgm:cxn modelId="{B3E82C14-BD07-41B1-89D0-4C75916BA2BE}" type="presParOf" srcId="{9706EE6B-16CD-4CA9-B835-10F3173D3723}" destId="{5636AD1E-48C8-4F0D-99C2-91CC8DAC74AB}" srcOrd="2" destOrd="0" presId="urn:microsoft.com/office/officeart/2005/8/layout/vList2"/>
    <dgm:cxn modelId="{46703D66-3F4C-49AC-A30F-66E5667458FF}" type="presParOf" srcId="{9706EE6B-16CD-4CA9-B835-10F3173D3723}" destId="{4C4495E2-3E58-43C9-8EF7-9B4462CBAEF3}" srcOrd="3" destOrd="0" presId="urn:microsoft.com/office/officeart/2005/8/layout/vList2"/>
    <dgm:cxn modelId="{EA41A930-657F-45BC-A55C-7CB147860B3A}" type="presParOf" srcId="{9706EE6B-16CD-4CA9-B835-10F3173D3723}" destId="{824BF953-643C-4FB1-9443-566B2324C6AE}"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4EC6664-6DF2-4827-865E-1C4197E2F0F4}">
      <dsp:nvSpPr>
        <dsp:cNvPr id="0" name=""/>
        <dsp:cNvSpPr/>
      </dsp:nvSpPr>
      <dsp:spPr>
        <a:xfrm>
          <a:off x="562927" y="788206"/>
          <a:ext cx="1445998" cy="1445998"/>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47E9F4A-C606-4DDB-9310-9C3578C5FE80}">
      <dsp:nvSpPr>
        <dsp:cNvPr id="0" name=""/>
        <dsp:cNvSpPr/>
      </dsp:nvSpPr>
      <dsp:spPr>
        <a:xfrm>
          <a:off x="871091" y="1096370"/>
          <a:ext cx="829671" cy="82967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E1EFF85-5D9D-4537-BF23-3CDB085FBF98}">
      <dsp:nvSpPr>
        <dsp:cNvPr id="0" name=""/>
        <dsp:cNvSpPr/>
      </dsp:nvSpPr>
      <dsp:spPr>
        <a:xfrm>
          <a:off x="100682" y="2684598"/>
          <a:ext cx="237048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defRPr cap="all"/>
          </a:pPr>
          <a:r>
            <a:rPr lang="en-US" sz="2500" kern="1200"/>
            <a:t>Box office revenue</a:t>
          </a:r>
        </a:p>
      </dsp:txBody>
      <dsp:txXfrm>
        <a:off x="100682" y="2684598"/>
        <a:ext cx="2370489" cy="720000"/>
      </dsp:txXfrm>
    </dsp:sp>
    <dsp:sp modelId="{B34440B8-A636-4F17-8DA2-D12AFD70FC62}">
      <dsp:nvSpPr>
        <dsp:cNvPr id="0" name=""/>
        <dsp:cNvSpPr/>
      </dsp:nvSpPr>
      <dsp:spPr>
        <a:xfrm>
          <a:off x="3348252" y="788206"/>
          <a:ext cx="1445998" cy="1445998"/>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235521C-8131-4407-B997-3DFAD67B3A21}">
      <dsp:nvSpPr>
        <dsp:cNvPr id="0" name=""/>
        <dsp:cNvSpPr/>
      </dsp:nvSpPr>
      <dsp:spPr>
        <a:xfrm>
          <a:off x="3656416" y="1096370"/>
          <a:ext cx="829671" cy="82967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37F4533-3DAF-4873-BFB2-036D8474D3C8}">
      <dsp:nvSpPr>
        <dsp:cNvPr id="0" name=""/>
        <dsp:cNvSpPr/>
      </dsp:nvSpPr>
      <dsp:spPr>
        <a:xfrm>
          <a:off x="2886007" y="2684598"/>
          <a:ext cx="237048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defRPr cap="all"/>
          </a:pPr>
          <a:r>
            <a:rPr lang="en-US" sz="2500" kern="1200"/>
            <a:t>Genre of movies</a:t>
          </a:r>
        </a:p>
      </dsp:txBody>
      <dsp:txXfrm>
        <a:off x="2886007" y="2684598"/>
        <a:ext cx="2370489" cy="720000"/>
      </dsp:txXfrm>
    </dsp:sp>
    <dsp:sp modelId="{148DA368-C6EB-4457-B7A1-7DC274556484}">
      <dsp:nvSpPr>
        <dsp:cNvPr id="0" name=""/>
        <dsp:cNvSpPr/>
      </dsp:nvSpPr>
      <dsp:spPr>
        <a:xfrm>
          <a:off x="6133577" y="788206"/>
          <a:ext cx="1445998" cy="1445998"/>
        </a:xfrm>
        <a:prstGeom prst="round2DiagRect">
          <a:avLst>
            <a:gd name="adj1" fmla="val 29727"/>
            <a:gd name="adj2" fmla="val 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55038D7-0249-4EAF-99C8-DB74813588F9}">
      <dsp:nvSpPr>
        <dsp:cNvPr id="0" name=""/>
        <dsp:cNvSpPr/>
      </dsp:nvSpPr>
      <dsp:spPr>
        <a:xfrm>
          <a:off x="6441741" y="1096370"/>
          <a:ext cx="829671" cy="82967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CFE19C2-2FEE-4717-9D9A-EBBFAFD01E0B}">
      <dsp:nvSpPr>
        <dsp:cNvPr id="0" name=""/>
        <dsp:cNvSpPr/>
      </dsp:nvSpPr>
      <dsp:spPr>
        <a:xfrm>
          <a:off x="5671332" y="2684598"/>
          <a:ext cx="237048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defRPr cap="all"/>
          </a:pPr>
          <a:r>
            <a:rPr lang="en-US" sz="2500" kern="1200"/>
            <a:t>Cast and crew </a:t>
          </a:r>
        </a:p>
      </dsp:txBody>
      <dsp:txXfrm>
        <a:off x="5671332" y="2684598"/>
        <a:ext cx="2370489" cy="720000"/>
      </dsp:txXfrm>
    </dsp:sp>
    <dsp:sp modelId="{657B0706-306C-42A8-89CC-B36E39D6C58E}">
      <dsp:nvSpPr>
        <dsp:cNvPr id="0" name=""/>
        <dsp:cNvSpPr/>
      </dsp:nvSpPr>
      <dsp:spPr>
        <a:xfrm>
          <a:off x="8918902" y="788206"/>
          <a:ext cx="1445998" cy="1445998"/>
        </a:xfrm>
        <a:prstGeom prst="round2DiagRect">
          <a:avLst>
            <a:gd name="adj1" fmla="val 29727"/>
            <a:gd name="adj2" fmla="val 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0758733-E141-408B-97A7-674BE0D29140}">
      <dsp:nvSpPr>
        <dsp:cNvPr id="0" name=""/>
        <dsp:cNvSpPr/>
      </dsp:nvSpPr>
      <dsp:spPr>
        <a:xfrm>
          <a:off x="9227066" y="1096370"/>
          <a:ext cx="829671" cy="82967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A1935AB-8300-40BC-8D5E-AA5B3079CC34}">
      <dsp:nvSpPr>
        <dsp:cNvPr id="0" name=""/>
        <dsp:cNvSpPr/>
      </dsp:nvSpPr>
      <dsp:spPr>
        <a:xfrm>
          <a:off x="8456657" y="2684598"/>
          <a:ext cx="237048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defRPr cap="all"/>
          </a:pPr>
          <a:r>
            <a:rPr lang="en-US" sz="2500" kern="1200"/>
            <a:t>Release dates of Movies</a:t>
          </a:r>
        </a:p>
      </dsp:txBody>
      <dsp:txXfrm>
        <a:off x="8456657" y="2684598"/>
        <a:ext cx="2370489"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76F574-7A42-4308-B7B2-D81510EC0D22}">
      <dsp:nvSpPr>
        <dsp:cNvPr id="0" name=""/>
        <dsp:cNvSpPr/>
      </dsp:nvSpPr>
      <dsp:spPr>
        <a:xfrm>
          <a:off x="1981" y="1237583"/>
          <a:ext cx="3126953" cy="1876171"/>
        </a:xfrm>
        <a:prstGeom prst="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52400" tIns="152400" rIns="152400" bIns="152400" numCol="1" spcCol="1270" anchor="t" anchorCtr="0">
          <a:noAutofit/>
        </a:bodyPr>
        <a:lstStyle/>
        <a:p>
          <a:pPr marL="0" lvl="0" indent="0" algn="l" defTabSz="1422400">
            <a:lnSpc>
              <a:spcPct val="90000"/>
            </a:lnSpc>
            <a:spcBef>
              <a:spcPct val="0"/>
            </a:spcBef>
            <a:spcAft>
              <a:spcPct val="35000"/>
            </a:spcAft>
            <a:buNone/>
          </a:pPr>
          <a:r>
            <a:rPr lang="en-US" sz="3200" kern="1200"/>
            <a:t>Handling</a:t>
          </a:r>
        </a:p>
        <a:p>
          <a:pPr marL="228600" lvl="1" indent="-228600" algn="l" defTabSz="1111250">
            <a:lnSpc>
              <a:spcPct val="90000"/>
            </a:lnSpc>
            <a:spcBef>
              <a:spcPct val="0"/>
            </a:spcBef>
            <a:spcAft>
              <a:spcPct val="15000"/>
            </a:spcAft>
            <a:buChar char="•"/>
          </a:pPr>
          <a:r>
            <a:rPr lang="en-US" sz="2500" kern="1200"/>
            <a:t>Handling missing values</a:t>
          </a:r>
        </a:p>
      </dsp:txBody>
      <dsp:txXfrm>
        <a:off x="1981" y="1237583"/>
        <a:ext cx="3126953" cy="1876171"/>
      </dsp:txXfrm>
    </dsp:sp>
    <dsp:sp modelId="{36E74ECD-F992-4239-95BA-AA686B68F3D8}">
      <dsp:nvSpPr>
        <dsp:cNvPr id="0" name=""/>
        <dsp:cNvSpPr/>
      </dsp:nvSpPr>
      <dsp:spPr>
        <a:xfrm>
          <a:off x="3177107" y="2054169"/>
          <a:ext cx="469042" cy="243000"/>
        </a:xfrm>
        <a:prstGeom prst="rightArrow">
          <a:avLst>
            <a:gd name="adj1" fmla="val 50000"/>
            <a:gd name="adj2" fmla="val 50000"/>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4D00AC5E-3E25-4B8B-9358-35B6F8FA0F9D}">
      <dsp:nvSpPr>
        <dsp:cNvPr id="0" name=""/>
        <dsp:cNvSpPr/>
      </dsp:nvSpPr>
      <dsp:spPr>
        <a:xfrm>
          <a:off x="3694323" y="1237583"/>
          <a:ext cx="3126953" cy="1876171"/>
        </a:xfrm>
        <a:prstGeom prst="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52400" tIns="152400" rIns="152400" bIns="152400" numCol="1" spcCol="1270" anchor="t" anchorCtr="0">
          <a:noAutofit/>
        </a:bodyPr>
        <a:lstStyle/>
        <a:p>
          <a:pPr marL="0" lvl="0" indent="0" algn="l" defTabSz="1422400">
            <a:lnSpc>
              <a:spcPct val="90000"/>
            </a:lnSpc>
            <a:spcBef>
              <a:spcPct val="0"/>
            </a:spcBef>
            <a:spcAft>
              <a:spcPct val="35000"/>
            </a:spcAft>
            <a:buNone/>
          </a:pPr>
          <a:r>
            <a:rPr lang="en-US" sz="3200" kern="1200"/>
            <a:t>Removing</a:t>
          </a:r>
        </a:p>
        <a:p>
          <a:pPr marL="228600" lvl="1" indent="-228600" algn="l" defTabSz="1111250">
            <a:lnSpc>
              <a:spcPct val="90000"/>
            </a:lnSpc>
            <a:spcBef>
              <a:spcPct val="0"/>
            </a:spcBef>
            <a:spcAft>
              <a:spcPct val="15000"/>
            </a:spcAft>
            <a:buChar char="•"/>
          </a:pPr>
          <a:r>
            <a:rPr lang="en-US" sz="2500" kern="1200"/>
            <a:t>Removing duplicates</a:t>
          </a:r>
        </a:p>
      </dsp:txBody>
      <dsp:txXfrm>
        <a:off x="3694323" y="1237583"/>
        <a:ext cx="3126953" cy="1876171"/>
      </dsp:txXfrm>
    </dsp:sp>
    <dsp:sp modelId="{683FE0B0-B19F-436D-8D51-69E6880CCB6C}">
      <dsp:nvSpPr>
        <dsp:cNvPr id="0" name=""/>
        <dsp:cNvSpPr/>
      </dsp:nvSpPr>
      <dsp:spPr>
        <a:xfrm>
          <a:off x="6869449" y="2054169"/>
          <a:ext cx="469042" cy="243000"/>
        </a:xfrm>
        <a:prstGeom prst="rightArrow">
          <a:avLst>
            <a:gd name="adj1" fmla="val 50000"/>
            <a:gd name="adj2" fmla="val 50000"/>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167E56A3-B3E5-4635-A342-D89DE1F72DB6}">
      <dsp:nvSpPr>
        <dsp:cNvPr id="0" name=""/>
        <dsp:cNvSpPr/>
      </dsp:nvSpPr>
      <dsp:spPr>
        <a:xfrm>
          <a:off x="7386665" y="1237583"/>
          <a:ext cx="3126953" cy="1876171"/>
        </a:xfrm>
        <a:prstGeom prst="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52400" tIns="152400" rIns="152400" bIns="152400" numCol="1" spcCol="1270" anchor="t" anchorCtr="0">
          <a:noAutofit/>
        </a:bodyPr>
        <a:lstStyle/>
        <a:p>
          <a:pPr marL="0" lvl="0" indent="0" algn="l" defTabSz="1422400">
            <a:lnSpc>
              <a:spcPct val="90000"/>
            </a:lnSpc>
            <a:spcBef>
              <a:spcPct val="0"/>
            </a:spcBef>
            <a:spcAft>
              <a:spcPct val="35000"/>
            </a:spcAft>
            <a:buNone/>
          </a:pPr>
          <a:r>
            <a:rPr lang="en-US" sz="3200" kern="1200"/>
            <a:t>Ensuring</a:t>
          </a:r>
        </a:p>
        <a:p>
          <a:pPr marL="228600" lvl="1" indent="-228600" algn="l" defTabSz="1111250">
            <a:lnSpc>
              <a:spcPct val="90000"/>
            </a:lnSpc>
            <a:spcBef>
              <a:spcPct val="0"/>
            </a:spcBef>
            <a:spcAft>
              <a:spcPct val="15000"/>
            </a:spcAft>
            <a:buChar char="•"/>
          </a:pPr>
          <a:r>
            <a:rPr lang="en-US" sz="2500" kern="1200"/>
            <a:t>Ensuring consistent formats</a:t>
          </a:r>
        </a:p>
      </dsp:txBody>
      <dsp:txXfrm>
        <a:off x="7386665" y="1237583"/>
        <a:ext cx="3126953" cy="187617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D96454-020D-47CB-8A8C-AA9B1C8FF85E}">
      <dsp:nvSpPr>
        <dsp:cNvPr id="0" name=""/>
        <dsp:cNvSpPr/>
      </dsp:nvSpPr>
      <dsp:spPr>
        <a:xfrm>
          <a:off x="0" y="503047"/>
          <a:ext cx="4555782" cy="1429740"/>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a:t>What is the relationship between movie genres and their box office performance</a:t>
          </a:r>
          <a:r>
            <a:rPr lang="en-US" sz="2600" kern="1200">
              <a:latin typeface="Aptos Display" panose="02110004020202020204"/>
            </a:rPr>
            <a:t>?</a:t>
          </a:r>
          <a:endParaRPr lang="en-US" sz="2600" kern="1200"/>
        </a:p>
      </dsp:txBody>
      <dsp:txXfrm>
        <a:off x="69794" y="572841"/>
        <a:ext cx="4416194" cy="1290152"/>
      </dsp:txXfrm>
    </dsp:sp>
    <dsp:sp modelId="{40FC7A6E-7534-4152-AE05-634CA5F03084}">
      <dsp:nvSpPr>
        <dsp:cNvPr id="0" name=""/>
        <dsp:cNvSpPr/>
      </dsp:nvSpPr>
      <dsp:spPr>
        <a:xfrm>
          <a:off x="0" y="2007668"/>
          <a:ext cx="4555782" cy="1429740"/>
        </a:xfrm>
        <a:prstGeom prst="roundRect">
          <a:avLst/>
        </a:prstGeom>
        <a:gradFill rotWithShape="0">
          <a:gsLst>
            <a:gs pos="0">
              <a:schemeClr val="accent5">
                <a:hueOff val="-6076075"/>
                <a:satOff val="-413"/>
                <a:lumOff val="981"/>
                <a:alphaOff val="0"/>
                <a:satMod val="103000"/>
                <a:lumMod val="102000"/>
                <a:tint val="94000"/>
              </a:schemeClr>
            </a:gs>
            <a:gs pos="50000">
              <a:schemeClr val="accent5">
                <a:hueOff val="-6076075"/>
                <a:satOff val="-413"/>
                <a:lumOff val="981"/>
                <a:alphaOff val="0"/>
                <a:satMod val="110000"/>
                <a:lumMod val="100000"/>
                <a:shade val="100000"/>
              </a:schemeClr>
            </a:gs>
            <a:gs pos="100000">
              <a:schemeClr val="accent5">
                <a:hueOff val="-6076075"/>
                <a:satOff val="-413"/>
                <a:lumOff val="981"/>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rtl="0">
            <a:lnSpc>
              <a:spcPct val="90000"/>
            </a:lnSpc>
            <a:spcBef>
              <a:spcPct val="0"/>
            </a:spcBef>
            <a:spcAft>
              <a:spcPct val="35000"/>
            </a:spcAft>
            <a:buNone/>
          </a:pPr>
          <a:r>
            <a:rPr lang="en-US" sz="2600" kern="1200"/>
            <a:t>Which genres </a:t>
          </a:r>
          <a:r>
            <a:rPr lang="en-US" sz="2600" kern="1200">
              <a:latin typeface="Aptos Display" panose="02110004020202020204"/>
            </a:rPr>
            <a:t>should the studio focus</a:t>
          </a:r>
          <a:r>
            <a:rPr lang="en-US" sz="2600" kern="1200"/>
            <a:t> on producing</a:t>
          </a:r>
          <a:r>
            <a:rPr lang="en-US" sz="2600" kern="1200">
              <a:latin typeface="Aptos Display" panose="02110004020202020204"/>
            </a:rPr>
            <a:t>?</a:t>
          </a:r>
          <a:endParaRPr lang="en-US" sz="2600" kern="1200"/>
        </a:p>
      </dsp:txBody>
      <dsp:txXfrm>
        <a:off x="69794" y="2077462"/>
        <a:ext cx="4416194" cy="1290152"/>
      </dsp:txXfrm>
    </dsp:sp>
    <dsp:sp modelId="{824BF953-643C-4FB1-9443-566B2324C6AE}">
      <dsp:nvSpPr>
        <dsp:cNvPr id="0" name=""/>
        <dsp:cNvSpPr/>
      </dsp:nvSpPr>
      <dsp:spPr>
        <a:xfrm>
          <a:off x="0" y="3512288"/>
          <a:ext cx="4555782" cy="1429740"/>
        </a:xfrm>
        <a:prstGeom prst="roundRect">
          <a:avLst/>
        </a:prstGeom>
        <a:gradFill rotWithShape="0">
          <a:gsLst>
            <a:gs pos="0">
              <a:schemeClr val="accent5">
                <a:hueOff val="-12152150"/>
                <a:satOff val="-826"/>
                <a:lumOff val="1961"/>
                <a:alphaOff val="0"/>
                <a:satMod val="103000"/>
                <a:lumMod val="102000"/>
                <a:tint val="94000"/>
              </a:schemeClr>
            </a:gs>
            <a:gs pos="50000">
              <a:schemeClr val="accent5">
                <a:hueOff val="-12152150"/>
                <a:satOff val="-826"/>
                <a:lumOff val="1961"/>
                <a:alphaOff val="0"/>
                <a:satMod val="110000"/>
                <a:lumMod val="100000"/>
                <a:shade val="100000"/>
              </a:schemeClr>
            </a:gs>
            <a:gs pos="100000">
              <a:schemeClr val="accent5">
                <a:hueOff val="-12152150"/>
                <a:satOff val="-826"/>
                <a:lumOff val="1961"/>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a:t>The following </a:t>
          </a:r>
          <a:r>
            <a:rPr lang="en-US" sz="2600" kern="1200">
              <a:latin typeface="Aptos Display" panose="02110004020202020204"/>
            </a:rPr>
            <a:t>charts</a:t>
          </a:r>
          <a:r>
            <a:rPr lang="en-US" sz="2600" kern="1200"/>
            <a:t> demonstrates that relationship</a:t>
          </a:r>
        </a:p>
      </dsp:txBody>
      <dsp:txXfrm>
        <a:off x="69794" y="3582082"/>
        <a:ext cx="4416194" cy="129015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D96454-020D-47CB-8A8C-AA9B1C8FF85E}">
      <dsp:nvSpPr>
        <dsp:cNvPr id="0" name=""/>
        <dsp:cNvSpPr/>
      </dsp:nvSpPr>
      <dsp:spPr>
        <a:xfrm>
          <a:off x="0" y="252578"/>
          <a:ext cx="4555782" cy="1600559"/>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rtl="0">
            <a:lnSpc>
              <a:spcPct val="90000"/>
            </a:lnSpc>
            <a:spcBef>
              <a:spcPct val="0"/>
            </a:spcBef>
            <a:spcAft>
              <a:spcPct val="35000"/>
            </a:spcAft>
            <a:buNone/>
          </a:pPr>
          <a:r>
            <a:rPr lang="en-US" sz="2400" kern="1200">
              <a:latin typeface="Times New Roman"/>
              <a:cs typeface="Times New Roman"/>
            </a:rPr>
            <a:t>We need to predict box office revenue based on factors such as production budget, genre, runtime, release date, and ratings</a:t>
          </a:r>
          <a:endParaRPr lang="en-US" sz="2400" kern="1200"/>
        </a:p>
      </dsp:txBody>
      <dsp:txXfrm>
        <a:off x="78133" y="330711"/>
        <a:ext cx="4399516" cy="1444293"/>
      </dsp:txXfrm>
    </dsp:sp>
    <dsp:sp modelId="{A8599516-6A7C-436C-ACD3-D83B67C07D28}">
      <dsp:nvSpPr>
        <dsp:cNvPr id="0" name=""/>
        <dsp:cNvSpPr/>
      </dsp:nvSpPr>
      <dsp:spPr>
        <a:xfrm>
          <a:off x="0" y="1922258"/>
          <a:ext cx="4555782" cy="1600559"/>
        </a:xfrm>
        <a:prstGeom prst="roundRect">
          <a:avLst/>
        </a:prstGeom>
        <a:gradFill rotWithShape="0">
          <a:gsLst>
            <a:gs pos="0">
              <a:schemeClr val="accent5">
                <a:hueOff val="-6076075"/>
                <a:satOff val="-413"/>
                <a:lumOff val="981"/>
                <a:alphaOff val="0"/>
                <a:satMod val="103000"/>
                <a:lumMod val="102000"/>
                <a:tint val="94000"/>
              </a:schemeClr>
            </a:gs>
            <a:gs pos="50000">
              <a:schemeClr val="accent5">
                <a:hueOff val="-6076075"/>
                <a:satOff val="-413"/>
                <a:lumOff val="981"/>
                <a:alphaOff val="0"/>
                <a:satMod val="110000"/>
                <a:lumMod val="100000"/>
                <a:shade val="100000"/>
              </a:schemeClr>
            </a:gs>
            <a:gs pos="100000">
              <a:schemeClr val="accent5">
                <a:hueOff val="-6076075"/>
                <a:satOff val="-413"/>
                <a:lumOff val="981"/>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rtl="0">
            <a:lnSpc>
              <a:spcPct val="90000"/>
            </a:lnSpc>
            <a:spcBef>
              <a:spcPct val="0"/>
            </a:spcBef>
            <a:spcAft>
              <a:spcPct val="35000"/>
            </a:spcAft>
            <a:buNone/>
          </a:pPr>
          <a:r>
            <a:rPr lang="en-US" sz="2400" kern="1200">
              <a:latin typeface="Times New Roman"/>
              <a:cs typeface="Times New Roman"/>
            </a:rPr>
            <a:t>This will help the studio forecast potential earnings for new projects</a:t>
          </a:r>
        </a:p>
      </dsp:txBody>
      <dsp:txXfrm>
        <a:off x="78133" y="2000391"/>
        <a:ext cx="4399516" cy="1444293"/>
      </dsp:txXfrm>
    </dsp:sp>
    <dsp:sp modelId="{824BF953-643C-4FB1-9443-566B2324C6AE}">
      <dsp:nvSpPr>
        <dsp:cNvPr id="0" name=""/>
        <dsp:cNvSpPr/>
      </dsp:nvSpPr>
      <dsp:spPr>
        <a:xfrm>
          <a:off x="0" y="3591938"/>
          <a:ext cx="4555782" cy="1600559"/>
        </a:xfrm>
        <a:prstGeom prst="roundRect">
          <a:avLst/>
        </a:prstGeom>
        <a:gradFill rotWithShape="0">
          <a:gsLst>
            <a:gs pos="0">
              <a:schemeClr val="accent5">
                <a:hueOff val="-12152150"/>
                <a:satOff val="-826"/>
                <a:lumOff val="1961"/>
                <a:alphaOff val="0"/>
                <a:satMod val="103000"/>
                <a:lumMod val="102000"/>
                <a:tint val="94000"/>
              </a:schemeClr>
            </a:gs>
            <a:gs pos="50000">
              <a:schemeClr val="accent5">
                <a:hueOff val="-12152150"/>
                <a:satOff val="-826"/>
                <a:lumOff val="1961"/>
                <a:alphaOff val="0"/>
                <a:satMod val="110000"/>
                <a:lumMod val="100000"/>
                <a:shade val="100000"/>
              </a:schemeClr>
            </a:gs>
            <a:gs pos="100000">
              <a:schemeClr val="accent5">
                <a:hueOff val="-12152150"/>
                <a:satOff val="-826"/>
                <a:lumOff val="1961"/>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t>The following </a:t>
          </a:r>
          <a:r>
            <a:rPr lang="en-US" sz="2400" kern="1200">
              <a:latin typeface="Aptos Display" panose="02110004020202020204"/>
            </a:rPr>
            <a:t>charts</a:t>
          </a:r>
          <a:r>
            <a:rPr lang="en-US" sz="2400" kern="1200"/>
            <a:t> demonstrates that relationship</a:t>
          </a:r>
        </a:p>
      </dsp:txBody>
      <dsp:txXfrm>
        <a:off x="78133" y="3670071"/>
        <a:ext cx="4399516" cy="144429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D96454-020D-47CB-8A8C-AA9B1C8FF85E}">
      <dsp:nvSpPr>
        <dsp:cNvPr id="0" name=""/>
        <dsp:cNvSpPr/>
      </dsp:nvSpPr>
      <dsp:spPr>
        <a:xfrm>
          <a:off x="0" y="373537"/>
          <a:ext cx="4555782" cy="2307240"/>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rtl="0">
            <a:lnSpc>
              <a:spcPct val="90000"/>
            </a:lnSpc>
            <a:spcBef>
              <a:spcPct val="0"/>
            </a:spcBef>
            <a:spcAft>
              <a:spcPct val="35000"/>
            </a:spcAft>
            <a:buNone/>
          </a:pPr>
          <a:r>
            <a:rPr lang="en-US" sz="2900" kern="1200">
              <a:latin typeface="Times New Roman"/>
              <a:cs typeface="Times New Roman"/>
            </a:rPr>
            <a:t>We need to determine the optimal budget range for producing profitable films.</a:t>
          </a:r>
          <a:br>
            <a:rPr lang="en-US" sz="2900" kern="1200">
              <a:latin typeface="Times New Roman"/>
              <a:cs typeface="Times New Roman"/>
            </a:rPr>
          </a:br>
          <a:r>
            <a:rPr lang="en-US" sz="2900" kern="1200">
              <a:latin typeface="Times New Roman"/>
              <a:cs typeface="Times New Roman"/>
            </a:rPr>
            <a:t> </a:t>
          </a:r>
          <a:br>
            <a:rPr lang="en-US" sz="2900" kern="1200">
              <a:latin typeface="Times New Roman"/>
              <a:cs typeface="Times New Roman"/>
            </a:rPr>
          </a:br>
          <a:endParaRPr lang="en-US" sz="2900" kern="1200">
            <a:latin typeface="Times New Roman"/>
            <a:cs typeface="Times New Roman"/>
          </a:endParaRPr>
        </a:p>
      </dsp:txBody>
      <dsp:txXfrm>
        <a:off x="112630" y="486167"/>
        <a:ext cx="4330522" cy="2081980"/>
      </dsp:txXfrm>
    </dsp:sp>
    <dsp:sp modelId="{824BF953-643C-4FB1-9443-566B2324C6AE}">
      <dsp:nvSpPr>
        <dsp:cNvPr id="0" name=""/>
        <dsp:cNvSpPr/>
      </dsp:nvSpPr>
      <dsp:spPr>
        <a:xfrm>
          <a:off x="0" y="2764297"/>
          <a:ext cx="4555782" cy="2307240"/>
        </a:xfrm>
        <a:prstGeom prst="roundRect">
          <a:avLst/>
        </a:prstGeom>
        <a:gradFill rotWithShape="0">
          <a:gsLst>
            <a:gs pos="0">
              <a:schemeClr val="accent5">
                <a:hueOff val="-12152150"/>
                <a:satOff val="-826"/>
                <a:lumOff val="1961"/>
                <a:alphaOff val="0"/>
                <a:satMod val="103000"/>
                <a:lumMod val="102000"/>
                <a:tint val="94000"/>
              </a:schemeClr>
            </a:gs>
            <a:gs pos="50000">
              <a:schemeClr val="accent5">
                <a:hueOff val="-12152150"/>
                <a:satOff val="-826"/>
                <a:lumOff val="1961"/>
                <a:alphaOff val="0"/>
                <a:satMod val="110000"/>
                <a:lumMod val="100000"/>
                <a:shade val="100000"/>
              </a:schemeClr>
            </a:gs>
            <a:gs pos="100000">
              <a:schemeClr val="accent5">
                <a:hueOff val="-12152150"/>
                <a:satOff val="-826"/>
                <a:lumOff val="1961"/>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rtl="0">
            <a:lnSpc>
              <a:spcPct val="90000"/>
            </a:lnSpc>
            <a:spcBef>
              <a:spcPct val="0"/>
            </a:spcBef>
            <a:spcAft>
              <a:spcPct val="35000"/>
            </a:spcAft>
            <a:buNone/>
          </a:pPr>
          <a:r>
            <a:rPr lang="en-US" sz="2900" kern="1200"/>
            <a:t>The following </a:t>
          </a:r>
          <a:r>
            <a:rPr lang="en-US" sz="2900" kern="1200">
              <a:latin typeface="Aptos Display" panose="02110004020202020204"/>
            </a:rPr>
            <a:t>chart clearly shows that</a:t>
          </a:r>
          <a:endParaRPr lang="en-US" sz="2900" kern="1200"/>
        </a:p>
      </dsp:txBody>
      <dsp:txXfrm>
        <a:off x="112630" y="2876927"/>
        <a:ext cx="4330522" cy="208198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D96454-020D-47CB-8A8C-AA9B1C8FF85E}">
      <dsp:nvSpPr>
        <dsp:cNvPr id="0" name=""/>
        <dsp:cNvSpPr/>
      </dsp:nvSpPr>
      <dsp:spPr>
        <a:xfrm>
          <a:off x="0" y="82207"/>
          <a:ext cx="4555782" cy="1719900"/>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rtl="0">
            <a:lnSpc>
              <a:spcPct val="90000"/>
            </a:lnSpc>
            <a:spcBef>
              <a:spcPct val="0"/>
            </a:spcBef>
            <a:spcAft>
              <a:spcPct val="35000"/>
            </a:spcAft>
            <a:buNone/>
          </a:pPr>
          <a:r>
            <a:rPr lang="en-US" sz="2100" kern="1200">
              <a:latin typeface="Times New Roman"/>
              <a:cs typeface="Times New Roman"/>
            </a:rPr>
            <a:t>We explore the release dates and revenue data to identify seasonal trends in box office performance</a:t>
          </a:r>
          <a:br>
            <a:rPr lang="en-US" sz="2100" kern="1200">
              <a:latin typeface="Times New Roman"/>
              <a:cs typeface="Times New Roman"/>
            </a:rPr>
          </a:br>
          <a:endParaRPr lang="en-US" sz="2100" kern="1200">
            <a:latin typeface="Times New Roman"/>
            <a:cs typeface="Times New Roman"/>
          </a:endParaRPr>
        </a:p>
      </dsp:txBody>
      <dsp:txXfrm>
        <a:off x="83959" y="166166"/>
        <a:ext cx="4387864" cy="1551982"/>
      </dsp:txXfrm>
    </dsp:sp>
    <dsp:sp modelId="{5636AD1E-48C8-4F0D-99C2-91CC8DAC74AB}">
      <dsp:nvSpPr>
        <dsp:cNvPr id="0" name=""/>
        <dsp:cNvSpPr/>
      </dsp:nvSpPr>
      <dsp:spPr>
        <a:xfrm>
          <a:off x="0" y="1862587"/>
          <a:ext cx="4555782" cy="1719900"/>
        </a:xfrm>
        <a:prstGeom prst="roundRect">
          <a:avLst/>
        </a:prstGeom>
        <a:gradFill rotWithShape="0">
          <a:gsLst>
            <a:gs pos="0">
              <a:schemeClr val="accent5">
                <a:hueOff val="-6076075"/>
                <a:satOff val="-413"/>
                <a:lumOff val="981"/>
                <a:alphaOff val="0"/>
                <a:satMod val="103000"/>
                <a:lumMod val="102000"/>
                <a:tint val="94000"/>
              </a:schemeClr>
            </a:gs>
            <a:gs pos="50000">
              <a:schemeClr val="accent5">
                <a:hueOff val="-6076075"/>
                <a:satOff val="-413"/>
                <a:lumOff val="981"/>
                <a:alphaOff val="0"/>
                <a:satMod val="110000"/>
                <a:lumMod val="100000"/>
                <a:shade val="100000"/>
              </a:schemeClr>
            </a:gs>
            <a:gs pos="100000">
              <a:schemeClr val="accent5">
                <a:hueOff val="-6076075"/>
                <a:satOff val="-413"/>
                <a:lumOff val="981"/>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rtl="0">
            <a:lnSpc>
              <a:spcPct val="90000"/>
            </a:lnSpc>
            <a:spcBef>
              <a:spcPct val="0"/>
            </a:spcBef>
            <a:spcAft>
              <a:spcPct val="35000"/>
            </a:spcAft>
            <a:buNone/>
          </a:pPr>
          <a:r>
            <a:rPr lang="en-US" sz="2100" kern="1200">
              <a:latin typeface="Times New Roman"/>
              <a:cs typeface="Times New Roman"/>
            </a:rPr>
            <a:t>The studio needs to schedule releases strategically.</a:t>
          </a:r>
          <a:br>
            <a:rPr lang="en-US" sz="2100" kern="1200">
              <a:latin typeface="Times New Roman"/>
              <a:cs typeface="Times New Roman"/>
            </a:rPr>
          </a:br>
          <a:r>
            <a:rPr lang="en-US" sz="2100" kern="1200">
              <a:latin typeface="Times New Roman"/>
              <a:cs typeface="Times New Roman"/>
            </a:rPr>
            <a:t> </a:t>
          </a:r>
          <a:br>
            <a:rPr lang="en-US" sz="2100" kern="1200">
              <a:latin typeface="Times New Roman"/>
              <a:cs typeface="Times New Roman"/>
            </a:rPr>
          </a:br>
          <a:br>
            <a:rPr lang="en-US" sz="2100" kern="1200">
              <a:latin typeface="Times New Roman"/>
              <a:cs typeface="Times New Roman"/>
            </a:rPr>
          </a:br>
          <a:endParaRPr lang="en-US" sz="2100" kern="1200"/>
        </a:p>
      </dsp:txBody>
      <dsp:txXfrm>
        <a:off x="83959" y="1946546"/>
        <a:ext cx="4387864" cy="1551982"/>
      </dsp:txXfrm>
    </dsp:sp>
    <dsp:sp modelId="{824BF953-643C-4FB1-9443-566B2324C6AE}">
      <dsp:nvSpPr>
        <dsp:cNvPr id="0" name=""/>
        <dsp:cNvSpPr/>
      </dsp:nvSpPr>
      <dsp:spPr>
        <a:xfrm>
          <a:off x="0" y="3642968"/>
          <a:ext cx="4555782" cy="1719900"/>
        </a:xfrm>
        <a:prstGeom prst="roundRect">
          <a:avLst/>
        </a:prstGeom>
        <a:gradFill rotWithShape="0">
          <a:gsLst>
            <a:gs pos="0">
              <a:schemeClr val="accent5">
                <a:hueOff val="-12152150"/>
                <a:satOff val="-826"/>
                <a:lumOff val="1961"/>
                <a:alphaOff val="0"/>
                <a:satMod val="103000"/>
                <a:lumMod val="102000"/>
                <a:tint val="94000"/>
              </a:schemeClr>
            </a:gs>
            <a:gs pos="50000">
              <a:schemeClr val="accent5">
                <a:hueOff val="-12152150"/>
                <a:satOff val="-826"/>
                <a:lumOff val="1961"/>
                <a:alphaOff val="0"/>
                <a:satMod val="110000"/>
                <a:lumMod val="100000"/>
                <a:shade val="100000"/>
              </a:schemeClr>
            </a:gs>
            <a:gs pos="100000">
              <a:schemeClr val="accent5">
                <a:hueOff val="-12152150"/>
                <a:satOff val="-826"/>
                <a:lumOff val="1961"/>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rtl="0">
            <a:lnSpc>
              <a:spcPct val="90000"/>
            </a:lnSpc>
            <a:spcBef>
              <a:spcPct val="0"/>
            </a:spcBef>
            <a:spcAft>
              <a:spcPct val="35000"/>
            </a:spcAft>
            <a:buNone/>
          </a:pPr>
          <a:r>
            <a:rPr lang="en-US" sz="2100" kern="1200"/>
            <a:t>The following </a:t>
          </a:r>
          <a:r>
            <a:rPr lang="en-US" sz="2100" kern="1200">
              <a:latin typeface="Aptos Display" panose="02110004020202020204"/>
            </a:rPr>
            <a:t>chart clearly shows that</a:t>
          </a:r>
          <a:endParaRPr lang="en-US" sz="2100" kern="1200"/>
        </a:p>
      </dsp:txBody>
      <dsp:txXfrm>
        <a:off x="83959" y="3726927"/>
        <a:ext cx="4387864" cy="1551982"/>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D96454-020D-47CB-8A8C-AA9B1C8FF85E}">
      <dsp:nvSpPr>
        <dsp:cNvPr id="0" name=""/>
        <dsp:cNvSpPr/>
      </dsp:nvSpPr>
      <dsp:spPr>
        <a:xfrm>
          <a:off x="0" y="141028"/>
          <a:ext cx="4555782" cy="1682606"/>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rtl="0">
            <a:lnSpc>
              <a:spcPct val="90000"/>
            </a:lnSpc>
            <a:spcBef>
              <a:spcPct val="0"/>
            </a:spcBef>
            <a:spcAft>
              <a:spcPct val="35000"/>
            </a:spcAft>
            <a:buNone/>
          </a:pPr>
          <a:r>
            <a:rPr lang="en-US" sz="2000" kern="1200">
              <a:latin typeface="Aptos Display" panose="02110004020202020204"/>
            </a:rPr>
            <a:t>What is the</a:t>
          </a:r>
          <a:r>
            <a:rPr lang="en-US" sz="2000" kern="1200"/>
            <a:t> influence of cast and crew (e.g., directors, lead actors) on a movie's success </a:t>
          </a:r>
          <a:r>
            <a:rPr lang="en-US" sz="2000" kern="1200">
              <a:solidFill>
                <a:srgbClr val="010000"/>
              </a:solidFill>
              <a:latin typeface="Aptos Display"/>
              <a:cs typeface="Times New Roman"/>
            </a:rPr>
            <a:t>? </a:t>
          </a:r>
          <a:br>
            <a:rPr lang="en-US" sz="2000" kern="1200">
              <a:latin typeface="Times New Roman"/>
              <a:cs typeface="Times New Roman"/>
            </a:rPr>
          </a:br>
          <a:endParaRPr lang="en-US" sz="2000" kern="1200">
            <a:latin typeface="Times New Roman"/>
            <a:cs typeface="Times New Roman"/>
          </a:endParaRPr>
        </a:p>
      </dsp:txBody>
      <dsp:txXfrm>
        <a:off x="82138" y="223166"/>
        <a:ext cx="4391506" cy="1518330"/>
      </dsp:txXfrm>
    </dsp:sp>
    <dsp:sp modelId="{5636AD1E-48C8-4F0D-99C2-91CC8DAC74AB}">
      <dsp:nvSpPr>
        <dsp:cNvPr id="0" name=""/>
        <dsp:cNvSpPr/>
      </dsp:nvSpPr>
      <dsp:spPr>
        <a:xfrm>
          <a:off x="0" y="1881234"/>
          <a:ext cx="4555782" cy="1682606"/>
        </a:xfrm>
        <a:prstGeom prst="roundRect">
          <a:avLst/>
        </a:prstGeom>
        <a:gradFill rotWithShape="0">
          <a:gsLst>
            <a:gs pos="0">
              <a:schemeClr val="accent5">
                <a:hueOff val="-6076075"/>
                <a:satOff val="-413"/>
                <a:lumOff val="981"/>
                <a:alphaOff val="0"/>
                <a:satMod val="103000"/>
                <a:lumMod val="102000"/>
                <a:tint val="94000"/>
              </a:schemeClr>
            </a:gs>
            <a:gs pos="50000">
              <a:schemeClr val="accent5">
                <a:hueOff val="-6076075"/>
                <a:satOff val="-413"/>
                <a:lumOff val="981"/>
                <a:alphaOff val="0"/>
                <a:satMod val="110000"/>
                <a:lumMod val="100000"/>
                <a:shade val="100000"/>
              </a:schemeClr>
            </a:gs>
            <a:gs pos="100000">
              <a:schemeClr val="accent5">
                <a:hueOff val="-6076075"/>
                <a:satOff val="-413"/>
                <a:lumOff val="981"/>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rtl="0">
            <a:lnSpc>
              <a:spcPct val="90000"/>
            </a:lnSpc>
            <a:spcBef>
              <a:spcPct val="0"/>
            </a:spcBef>
            <a:spcAft>
              <a:spcPct val="35000"/>
            </a:spcAft>
            <a:buNone/>
          </a:pPr>
          <a:r>
            <a:rPr lang="en-US" sz="2000" kern="1200">
              <a:latin typeface="Times New Roman"/>
              <a:cs typeface="Times New Roman"/>
            </a:rPr>
            <a:t>The studio needs to use this as </a:t>
          </a:r>
          <a:r>
            <a:rPr lang="en-US" sz="2000" kern="1200"/>
            <a:t>guide hiring decisions for future productions</a:t>
          </a:r>
          <a:r>
            <a:rPr lang="en-US" sz="2000" kern="1200">
              <a:latin typeface="Times New Roman"/>
              <a:cs typeface="Times New Roman"/>
            </a:rPr>
            <a:t>.</a:t>
          </a:r>
          <a:br>
            <a:rPr lang="en-US" sz="2000" kern="1200">
              <a:latin typeface="Times New Roman"/>
              <a:cs typeface="Times New Roman"/>
            </a:rPr>
          </a:br>
          <a:r>
            <a:rPr lang="en-US" sz="2000" kern="1200">
              <a:latin typeface="Times New Roman"/>
              <a:cs typeface="Times New Roman"/>
            </a:rPr>
            <a:t> </a:t>
          </a:r>
          <a:br>
            <a:rPr lang="en-US" sz="2000" kern="1200">
              <a:latin typeface="Times New Roman"/>
              <a:cs typeface="Times New Roman"/>
            </a:rPr>
          </a:br>
          <a:br>
            <a:rPr lang="en-US" sz="2000" kern="1200">
              <a:latin typeface="Times New Roman"/>
              <a:cs typeface="Times New Roman"/>
            </a:rPr>
          </a:br>
          <a:endParaRPr lang="en-US" sz="2000" kern="1200"/>
        </a:p>
      </dsp:txBody>
      <dsp:txXfrm>
        <a:off x="82138" y="1963372"/>
        <a:ext cx="4391506" cy="1518330"/>
      </dsp:txXfrm>
    </dsp:sp>
    <dsp:sp modelId="{824BF953-643C-4FB1-9443-566B2324C6AE}">
      <dsp:nvSpPr>
        <dsp:cNvPr id="0" name=""/>
        <dsp:cNvSpPr/>
      </dsp:nvSpPr>
      <dsp:spPr>
        <a:xfrm>
          <a:off x="0" y="3621441"/>
          <a:ext cx="4555782" cy="1682606"/>
        </a:xfrm>
        <a:prstGeom prst="roundRect">
          <a:avLst/>
        </a:prstGeom>
        <a:gradFill rotWithShape="0">
          <a:gsLst>
            <a:gs pos="0">
              <a:schemeClr val="accent5">
                <a:hueOff val="-12152150"/>
                <a:satOff val="-826"/>
                <a:lumOff val="1961"/>
                <a:alphaOff val="0"/>
                <a:satMod val="103000"/>
                <a:lumMod val="102000"/>
                <a:tint val="94000"/>
              </a:schemeClr>
            </a:gs>
            <a:gs pos="50000">
              <a:schemeClr val="accent5">
                <a:hueOff val="-12152150"/>
                <a:satOff val="-826"/>
                <a:lumOff val="1961"/>
                <a:alphaOff val="0"/>
                <a:satMod val="110000"/>
                <a:lumMod val="100000"/>
                <a:shade val="100000"/>
              </a:schemeClr>
            </a:gs>
            <a:gs pos="100000">
              <a:schemeClr val="accent5">
                <a:hueOff val="-12152150"/>
                <a:satOff val="-826"/>
                <a:lumOff val="1961"/>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rtl="0">
            <a:lnSpc>
              <a:spcPct val="90000"/>
            </a:lnSpc>
            <a:spcBef>
              <a:spcPct val="0"/>
            </a:spcBef>
            <a:spcAft>
              <a:spcPct val="35000"/>
            </a:spcAft>
            <a:buNone/>
          </a:pPr>
          <a:r>
            <a:rPr lang="en-US" sz="2000" kern="1200"/>
            <a:t>The following </a:t>
          </a:r>
          <a:r>
            <a:rPr lang="en-US" sz="2000" kern="1200">
              <a:latin typeface="Aptos Display" panose="02110004020202020204"/>
            </a:rPr>
            <a:t>chart clearly demonstrates  that</a:t>
          </a:r>
          <a:endParaRPr lang="en-US" sz="2000" kern="1200"/>
        </a:p>
      </dsp:txBody>
      <dsp:txXfrm>
        <a:off x="82138" y="3703579"/>
        <a:ext cx="4391506" cy="1518330"/>
      </dsp:txXfrm>
    </dsp:sp>
  </dsp:spTree>
</dsp:drawing>
</file>

<file path=ppt/diagrams/layout1.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xml><?xml version="1.0" encoding="utf-8"?>
<dgm:layoutDef xmlns:dgm="http://schemas.openxmlformats.org/drawingml/2006/diagram" xmlns:a="http://schemas.openxmlformats.org/drawingml/2006/main" uniqueId="urn:microsoft.com/office/officeart/2016/7/layout/BasicProcessNew">
  <dgm:title val="Basic Process New"/>
  <dgm:desc val=""/>
  <dgm:catLst>
    <dgm:cat type="process" pri="5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fact="0.15"/>
      <dgm:constr type="h" for="ch" forName="sibTrans" op="equ"/>
    </dgm:constrLst>
    <dgm:ruleLst>
      <dgm:rule type="h" for="ch" forName="sibTrans" val="6.75" fact="NaN" max="NaN"/>
      <dgm:rule type="w" for="ch" forName="sibTrans" val="8.75" fact="NaN" max="NaN"/>
    </dgm:ruleLst>
    <dgm:forEach name="nodesForEach" axis="ch" ptType="node">
      <dgm:layoutNode name="node">
        <dgm:varLst>
          <dgm:bulletEnabled val="1"/>
        </dgm:varLst>
        <dgm:alg type="tx"/>
        <dgm:shape xmlns:r="http://schemas.openxmlformats.org/officeDocument/2006/relationships" type="rect" r:blip="">
          <dgm:adjLst>
            <dgm:adj idx="1" val="0.1"/>
          </dgm:adjLst>
        </dgm:shape>
        <dgm:presOf axis="desOrSelf" ptType="node"/>
        <dgm:constrLst>
          <dgm:constr type="h" refType="w" fact="0.6"/>
          <dgm:constr type="lMarg" val="12"/>
          <dgm:constr type="rMarg" val="12"/>
          <dgm:constr type="tMarg" val="12"/>
          <dgm:constr type="bMarg" val="12"/>
        </dgm:constrLst>
        <dgm:ruleLst>
          <dgm:rule type="primFontSz" val="11" fact="NaN" max="NaN"/>
          <dgm:rule type="primFontSz" val="18" fact="NaN" max="NaN"/>
          <dgm:rule type="h" val="NaN" fact="1.5" max="NaN"/>
          <dgm:rule type="primFontSz" val="11" fact="NaN" max="NaN"/>
          <dgm:rule type="h" val="INF" fact="NaN" max="NaN"/>
        </dgm:ruleLst>
      </dgm:layoutNode>
      <dgm:forEach name="sibTransForEach" axis="followSib" ptType="sibTrans" cnt="1">
        <dgm:layoutNode name="sibTransSpacerBeforeConnector" styleLbl="node1">
          <dgm:alg type="sp"/>
          <dgm:shape xmlns:r="http://schemas.openxmlformats.org/officeDocument/2006/relationships" r:blip="">
            <dgm:adjLst/>
          </dgm:shape>
          <dgm:constrLst>
            <dgm:constr type="w" val="4.5"/>
          </dgm:constrLst>
          <dgm:presOf/>
          <dgm:ruleLst>
            <dgm:rule type="w" val="4.5" fact="NaN" max="NaN"/>
          </dgm:ruleLst>
        </dgm:layoutNode>
        <dgm:layoutNode name="sibTrans" styleLbl="node1">
          <dgm:alg type="sp"/>
          <dgm:shape xmlns:r="http://schemas.openxmlformats.org/officeDocument/2006/relationships" type="rightArrow" r:blip="">
            <dgm:adjLst>
              <dgm:adj idx="1" val="0.5"/>
            </dgm:adjLst>
          </dgm:shape>
          <dgm:presOf axis="self"/>
          <dgm:constrLst>
            <dgm:constr type="h" val="6.75"/>
          </dgm:constrLst>
          <dgm:ruleLst>
            <dgm:rule type="h" val="6.75" fact="NaN" max="NaN"/>
            <dgm:rule type="w" val="8.75" fact="NaN" max="NaN"/>
          </dgm:ruleLst>
        </dgm:layoutNode>
        <dgm:layoutNode name="sibTransSpacerAfterConnector">
          <dgm:alg type="sp"/>
          <dgm:shape xmlns:r="http://schemas.openxmlformats.org/officeDocument/2006/relationships" r:blip="">
            <dgm:adjLst/>
          </dgm:shape>
          <dgm:constrLst>
            <dgm:constr type="w" val="4.5"/>
          </dgm:constrLst>
          <dgm:presOf/>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C764DE79-268F-4C1A-8933-263129D2AF90}" type="datetimeFigureOut">
              <a:rPr lang="en-US" dirty="0"/>
              <a:t>1/19/2025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630371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1/19/2025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41075789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1/19/2025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4553034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1/19/2025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6892271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1/19/2025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42735101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764DE79-268F-4C1A-8933-263129D2AF90}" type="datetimeFigureOut">
              <a:rPr lang="en-US" dirty="0"/>
              <a:t>1/19/2025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4272668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764DE79-268F-4C1A-8933-263129D2AF90}" type="datetimeFigureOut">
              <a:rPr lang="en-US" dirty="0"/>
              <a:t>1/19/2025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9108004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764DE79-268F-4C1A-8933-263129D2AF90}" type="datetimeFigureOut">
              <a:rPr lang="en-US" dirty="0"/>
              <a:t>1/19/2025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2474202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1/19/2025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40485288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1/19/2025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6144348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1/19/2025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2502871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C764DE79-268F-4C1A-8933-263129D2AF90}" type="datetimeFigureOut">
              <a:rPr lang="en-US" dirty="0"/>
              <a:t>1/19/2025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8F63A3B-78C7-47BE-AE5E-E10140E04643}" type="slidenum">
              <a:rPr lang="en-US" dirty="0"/>
              <a:t>‹#›</a:t>
            </a:fld>
            <a:endParaRPr lang="en-US"/>
          </a:p>
        </p:txBody>
      </p:sp>
    </p:spTree>
    <p:extLst>
      <p:ext uri="{BB962C8B-B14F-4D97-AF65-F5344CB8AC3E}">
        <p14:creationId xmlns:p14="http://schemas.microsoft.com/office/powerpoint/2010/main" val="1452623861"/>
      </p:ext>
    </p:extLst>
  </p:cSld>
  <p:clrMap bg1="lt1" tx1="dk1" bg2="lt2" tx2="dk2" accent1="accent1" accent2="accent2" accent3="accent3" accent4="accent4" accent5="accent5" accent6="accent6" hlink="hlink" folHlink="folHlink"/>
  <p:sldLayoutIdLst>
    <p:sldLayoutId id="2147483834" r:id="rId1"/>
    <p:sldLayoutId id="2147483835" r:id="rId2"/>
    <p:sldLayoutId id="2147483836" r:id="rId3"/>
    <p:sldLayoutId id="2147483837" r:id="rId4"/>
    <p:sldLayoutId id="2147483838" r:id="rId5"/>
    <p:sldLayoutId id="2147483839" r:id="rId6"/>
    <p:sldLayoutId id="2147483840" r:id="rId7"/>
    <p:sldLayoutId id="2147483841" r:id="rId8"/>
    <p:sldLayoutId id="2147483842" r:id="rId9"/>
    <p:sldLayoutId id="2147483843" r:id="rId10"/>
    <p:sldLayoutId id="2147483844"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4.jpe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EE507D-639E-1B36-DE87-CCFD3F685612}"/>
              </a:ext>
            </a:extLst>
          </p:cNvPr>
          <p:cNvSpPr>
            <a:spLocks noGrp="1"/>
          </p:cNvSpPr>
          <p:nvPr>
            <p:ph type="ctrTitle"/>
          </p:nvPr>
        </p:nvSpPr>
        <p:spPr>
          <a:xfrm>
            <a:off x="387928" y="2106035"/>
            <a:ext cx="11804072" cy="2110510"/>
          </a:xfrm>
        </p:spPr>
        <p:txBody>
          <a:bodyPr>
            <a:normAutofit/>
          </a:bodyPr>
          <a:lstStyle/>
          <a:p>
            <a:r>
              <a:rPr lang="en-US" sz="6600" b="1">
                <a:solidFill>
                  <a:schemeClr val="bg1"/>
                </a:solidFill>
                <a:latin typeface="Calisto MT"/>
              </a:rPr>
              <a:t>FILM SUCCESS ANALYSIS</a:t>
            </a:r>
          </a:p>
        </p:txBody>
      </p:sp>
    </p:spTree>
    <p:extLst>
      <p:ext uri="{BB962C8B-B14F-4D97-AF65-F5344CB8AC3E}">
        <p14:creationId xmlns:p14="http://schemas.microsoft.com/office/powerpoint/2010/main" val="26740178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61" name="Rectangle 460">
            <a:extLst>
              <a:ext uri="{FF2B5EF4-FFF2-40B4-BE49-F238E27FC236}">
                <a16:creationId xmlns:a16="http://schemas.microsoft.com/office/drawing/2014/main" id="{637B2035-1FCB-439A-B421-095E136C7E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2" name="Rectangle 461">
            <a:extLst>
              <a:ext uri="{FF2B5EF4-FFF2-40B4-BE49-F238E27FC236}">
                <a16:creationId xmlns:a16="http://schemas.microsoft.com/office/drawing/2014/main" id="{676D6CDF-C512-4739-B158-55EE955EFA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03" y="-1"/>
            <a:ext cx="12192000" cy="685799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54AA84F-74C9-CF96-2B6D-F0B852C89C08}"/>
              </a:ext>
            </a:extLst>
          </p:cNvPr>
          <p:cNvSpPr>
            <a:spLocks noGrp="1"/>
          </p:cNvSpPr>
          <p:nvPr>
            <p:ph type="title"/>
          </p:nvPr>
        </p:nvSpPr>
        <p:spPr>
          <a:xfrm>
            <a:off x="1137033" y="670559"/>
            <a:ext cx="4683321" cy="2148841"/>
          </a:xfrm>
        </p:spPr>
        <p:txBody>
          <a:bodyPr anchor="t">
            <a:normAutofit/>
          </a:bodyPr>
          <a:lstStyle/>
          <a:p>
            <a:r>
              <a:rPr lang="en-US" b="1">
                <a:latin typeface="Aptos Display"/>
                <a:cs typeface="Times New Roman"/>
              </a:rPr>
              <a:t>Identifying High-Performing Movie Genres</a:t>
            </a:r>
            <a:endParaRPr lang="en-US">
              <a:latin typeface="Aptos Display"/>
            </a:endParaRPr>
          </a:p>
        </p:txBody>
      </p:sp>
      <p:sp>
        <p:nvSpPr>
          <p:cNvPr id="4" name="Footer Placeholder 3">
            <a:extLst>
              <a:ext uri="{FF2B5EF4-FFF2-40B4-BE49-F238E27FC236}">
                <a16:creationId xmlns:a16="http://schemas.microsoft.com/office/drawing/2014/main" id="{51467D9A-A87B-A82F-3224-641ADE36532D}"/>
              </a:ext>
            </a:extLst>
          </p:cNvPr>
          <p:cNvSpPr>
            <a:spLocks noGrp="1"/>
          </p:cNvSpPr>
          <p:nvPr>
            <p:ph type="ftr" sz="quarter" idx="11"/>
          </p:nvPr>
        </p:nvSpPr>
        <p:spPr>
          <a:xfrm>
            <a:off x="4038600" y="6356350"/>
            <a:ext cx="4114800" cy="365125"/>
          </a:xfrm>
        </p:spPr>
        <p:txBody>
          <a:bodyPr>
            <a:normAutofit/>
          </a:bodyPr>
          <a:lstStyle/>
          <a:p>
            <a:pPr>
              <a:spcAft>
                <a:spcPts val="600"/>
              </a:spcAft>
            </a:pPr>
            <a:r>
              <a:rPr lang="en-US" sz="1000">
                <a:solidFill>
                  <a:srgbClr val="FFFFFF"/>
                </a:solidFill>
              </a:rPr>
              <a:t>Data sources: IMDB (genres), Box Office Mojo (gross revenue).​</a:t>
            </a:r>
          </a:p>
        </p:txBody>
      </p:sp>
      <p:graphicFrame>
        <p:nvGraphicFramePr>
          <p:cNvPr id="434" name="Content Placeholder 2">
            <a:extLst>
              <a:ext uri="{FF2B5EF4-FFF2-40B4-BE49-F238E27FC236}">
                <a16:creationId xmlns:a16="http://schemas.microsoft.com/office/drawing/2014/main" id="{9E1FE136-8F2D-D293-C51E-E7A7E7DEA57D}"/>
              </a:ext>
            </a:extLst>
          </p:cNvPr>
          <p:cNvGraphicFramePr>
            <a:graphicFrameLocks noGrp="1"/>
          </p:cNvGraphicFramePr>
          <p:nvPr>
            <p:ph idx="1"/>
            <p:extLst>
              <p:ext uri="{D42A27DB-BD31-4B8C-83A1-F6EECF244321}">
                <p14:modId xmlns:p14="http://schemas.microsoft.com/office/powerpoint/2010/main" val="3493007436"/>
              </p:ext>
            </p:extLst>
          </p:nvPr>
        </p:nvGraphicFramePr>
        <p:xfrm>
          <a:off x="6797004" y="670559"/>
          <a:ext cx="4555782" cy="54450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493853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3" name="Rectangle 72">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74" name="Arc 7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75" name="Freeform: Shape 74">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Content Placeholder 3" descr="A graph of movies per genre&#10;&#10;AI-generated content may be incorrect.">
            <a:extLst>
              <a:ext uri="{FF2B5EF4-FFF2-40B4-BE49-F238E27FC236}">
                <a16:creationId xmlns:a16="http://schemas.microsoft.com/office/drawing/2014/main" id="{5C7D0A5A-79A0-70A4-69DC-B47BD1FD2FC9}"/>
              </a:ext>
            </a:extLst>
          </p:cNvPr>
          <p:cNvPicPr>
            <a:picLocks noChangeAspect="1"/>
          </p:cNvPicPr>
          <p:nvPr/>
        </p:nvPicPr>
        <p:blipFill>
          <a:blip r:embed="rId2"/>
          <a:srcRect r="-15644" b="138"/>
          <a:stretch/>
        </p:blipFill>
        <p:spPr>
          <a:xfrm>
            <a:off x="657000" y="1714422"/>
            <a:ext cx="7467472" cy="4915769"/>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p:spPr>
      </p:pic>
      <p:sp>
        <p:nvSpPr>
          <p:cNvPr id="30" name="Content Placeholder 7">
            <a:extLst>
              <a:ext uri="{FF2B5EF4-FFF2-40B4-BE49-F238E27FC236}">
                <a16:creationId xmlns:a16="http://schemas.microsoft.com/office/drawing/2014/main" id="{D5ACB878-5904-144A-619B-9B5570CA4445}"/>
              </a:ext>
            </a:extLst>
          </p:cNvPr>
          <p:cNvSpPr>
            <a:spLocks noGrp="1"/>
          </p:cNvSpPr>
          <p:nvPr>
            <p:ph idx="1"/>
          </p:nvPr>
        </p:nvSpPr>
        <p:spPr>
          <a:xfrm>
            <a:off x="8146325" y="1984443"/>
            <a:ext cx="3207475" cy="1941157"/>
          </a:xfrm>
        </p:spPr>
        <p:txBody>
          <a:bodyPr vert="horz" lIns="91440" tIns="45720" rIns="91440" bIns="45720" rtlCol="0">
            <a:normAutofit/>
          </a:bodyPr>
          <a:lstStyle/>
          <a:p>
            <a:pPr marL="0" indent="0">
              <a:buNone/>
            </a:pPr>
            <a:r>
              <a:rPr lang="en-US"/>
              <a:t>Drama is the genre that is most produced</a:t>
            </a:r>
          </a:p>
        </p:txBody>
      </p:sp>
      <p:sp>
        <p:nvSpPr>
          <p:cNvPr id="2" name="TextBox 1">
            <a:extLst>
              <a:ext uri="{FF2B5EF4-FFF2-40B4-BE49-F238E27FC236}">
                <a16:creationId xmlns:a16="http://schemas.microsoft.com/office/drawing/2014/main" id="{E1783310-7B92-6A84-ECA1-B43132624007}"/>
              </a:ext>
            </a:extLst>
          </p:cNvPr>
          <p:cNvSpPr txBox="1"/>
          <p:nvPr/>
        </p:nvSpPr>
        <p:spPr>
          <a:xfrm>
            <a:off x="660565" y="293172"/>
            <a:ext cx="9228116"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Aft>
                <a:spcPts val="600"/>
              </a:spcAft>
            </a:pPr>
            <a:r>
              <a:rPr lang="en-US" sz="4400"/>
              <a:t>UNIVARIATE ANALYSIS</a:t>
            </a:r>
          </a:p>
        </p:txBody>
      </p:sp>
    </p:spTree>
    <p:extLst>
      <p:ext uri="{BB962C8B-B14F-4D97-AF65-F5344CB8AC3E}">
        <p14:creationId xmlns:p14="http://schemas.microsoft.com/office/powerpoint/2010/main" val="3933973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11B769B-3A06-B6D3-67F9-1AEB3A93D32F}"/>
              </a:ext>
            </a:extLst>
          </p:cNvPr>
          <p:cNvSpPr>
            <a:spLocks noGrp="1"/>
          </p:cNvSpPr>
          <p:nvPr>
            <p:ph type="title"/>
          </p:nvPr>
        </p:nvSpPr>
        <p:spPr>
          <a:xfrm>
            <a:off x="630936" y="640080"/>
            <a:ext cx="4818888" cy="1481328"/>
          </a:xfrm>
        </p:spPr>
        <p:txBody>
          <a:bodyPr vert="horz" lIns="91440" tIns="45720" rIns="91440" bIns="45720" rtlCol="0" anchor="b">
            <a:normAutofit/>
          </a:bodyPr>
          <a:lstStyle/>
          <a:p>
            <a:r>
              <a:rPr lang="en-US" sz="5000" kern="1200">
                <a:solidFill>
                  <a:schemeClr val="tx1"/>
                </a:solidFill>
                <a:latin typeface="+mj-lt"/>
                <a:ea typeface="+mj-ea"/>
                <a:cs typeface="+mj-cs"/>
              </a:rPr>
              <a:t>BIVARIATE ANALYSIS</a:t>
            </a:r>
          </a:p>
        </p:txBody>
      </p:sp>
      <p:sp>
        <p:nvSpPr>
          <p:cNvPr id="12"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30B3A03D-29F4-FF10-2C7A-5FD3AFC4F91C}"/>
              </a:ext>
            </a:extLst>
          </p:cNvPr>
          <p:cNvSpPr txBox="1"/>
          <p:nvPr/>
        </p:nvSpPr>
        <p:spPr>
          <a:xfrm>
            <a:off x="630936" y="2660904"/>
            <a:ext cx="4818888" cy="3547872"/>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indent="-228600">
              <a:lnSpc>
                <a:spcPct val="90000"/>
              </a:lnSpc>
              <a:spcAft>
                <a:spcPts val="600"/>
              </a:spcAft>
              <a:buFont typeface="Arial" panose="020B0604020202020204" pitchFamily="34" charset="0"/>
              <a:buChar char="•"/>
            </a:pPr>
            <a:r>
              <a:rPr lang="en-US" sz="2800"/>
              <a:t>The genres </a:t>
            </a:r>
          </a:p>
          <a:p>
            <a:pPr indent="-228600">
              <a:lnSpc>
                <a:spcPct val="90000"/>
              </a:lnSpc>
              <a:spcAft>
                <a:spcPts val="600"/>
              </a:spcAft>
              <a:buFont typeface="Arial" panose="020B0604020202020204" pitchFamily="34" charset="0"/>
              <a:buChar char="•"/>
            </a:pPr>
            <a:endParaRPr lang="en-US" sz="2800"/>
          </a:p>
          <a:p>
            <a:pPr indent="-228600">
              <a:lnSpc>
                <a:spcPct val="90000"/>
              </a:lnSpc>
              <a:spcAft>
                <a:spcPts val="600"/>
              </a:spcAft>
              <a:buFont typeface="Arial" panose="020B0604020202020204" pitchFamily="34" charset="0"/>
              <a:buChar char="•"/>
            </a:pPr>
            <a:r>
              <a:rPr lang="en-US" sz="2800"/>
              <a:t>Sci-Fi , Adventure  and Action  have the highest average Revenue </a:t>
            </a:r>
          </a:p>
        </p:txBody>
      </p:sp>
      <p:pic>
        <p:nvPicPr>
          <p:cNvPr id="4" name="Content Placeholder 3">
            <a:extLst>
              <a:ext uri="{FF2B5EF4-FFF2-40B4-BE49-F238E27FC236}">
                <a16:creationId xmlns:a16="http://schemas.microsoft.com/office/drawing/2014/main" id="{394158AF-E8CF-2E11-E64D-27529B1B3E23}"/>
              </a:ext>
            </a:extLst>
          </p:cNvPr>
          <p:cNvPicPr>
            <a:picLocks noGrp="1" noChangeAspect="1"/>
          </p:cNvPicPr>
          <p:nvPr>
            <p:ph idx="1"/>
          </p:nvPr>
        </p:nvPicPr>
        <p:blipFill>
          <a:blip r:embed="rId2"/>
          <a:stretch>
            <a:fillRect/>
          </a:stretch>
        </p:blipFill>
        <p:spPr>
          <a:xfrm>
            <a:off x="5429413" y="760929"/>
            <a:ext cx="6128603" cy="5336141"/>
          </a:xfrm>
          <a:prstGeom prst="rect">
            <a:avLst/>
          </a:prstGeom>
        </p:spPr>
      </p:pic>
    </p:spTree>
    <p:extLst>
      <p:ext uri="{BB962C8B-B14F-4D97-AF65-F5344CB8AC3E}">
        <p14:creationId xmlns:p14="http://schemas.microsoft.com/office/powerpoint/2010/main" val="28218238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61" name="Rectangle 460">
            <a:extLst>
              <a:ext uri="{FF2B5EF4-FFF2-40B4-BE49-F238E27FC236}">
                <a16:creationId xmlns:a16="http://schemas.microsoft.com/office/drawing/2014/main" id="{637B2035-1FCB-439A-B421-095E136C7E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2" name="Rectangle 461">
            <a:extLst>
              <a:ext uri="{FF2B5EF4-FFF2-40B4-BE49-F238E27FC236}">
                <a16:creationId xmlns:a16="http://schemas.microsoft.com/office/drawing/2014/main" id="{676D6CDF-C512-4739-B158-55EE955EFA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03" y="-1"/>
            <a:ext cx="12192000" cy="685799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54AA84F-74C9-CF96-2B6D-F0B852C89C08}"/>
              </a:ext>
            </a:extLst>
          </p:cNvPr>
          <p:cNvSpPr>
            <a:spLocks noGrp="1"/>
          </p:cNvSpPr>
          <p:nvPr>
            <p:ph type="title"/>
          </p:nvPr>
        </p:nvSpPr>
        <p:spPr>
          <a:xfrm>
            <a:off x="1137033" y="670559"/>
            <a:ext cx="4683321" cy="2148841"/>
          </a:xfrm>
        </p:spPr>
        <p:txBody>
          <a:bodyPr anchor="t">
            <a:normAutofit/>
          </a:bodyPr>
          <a:lstStyle/>
          <a:p>
            <a:r>
              <a:rPr lang="en-US" b="1">
                <a:ea typeface="+mj-lt"/>
                <a:cs typeface="+mj-lt"/>
              </a:rPr>
              <a:t>Predict Revenue Based on Movie Features</a:t>
            </a:r>
            <a:endParaRPr lang="en-US"/>
          </a:p>
        </p:txBody>
      </p:sp>
      <p:sp>
        <p:nvSpPr>
          <p:cNvPr id="4" name="Footer Placeholder 3">
            <a:extLst>
              <a:ext uri="{FF2B5EF4-FFF2-40B4-BE49-F238E27FC236}">
                <a16:creationId xmlns:a16="http://schemas.microsoft.com/office/drawing/2014/main" id="{51467D9A-A87B-A82F-3224-641ADE36532D}"/>
              </a:ext>
            </a:extLst>
          </p:cNvPr>
          <p:cNvSpPr>
            <a:spLocks noGrp="1"/>
          </p:cNvSpPr>
          <p:nvPr>
            <p:ph type="ftr" sz="quarter" idx="11"/>
          </p:nvPr>
        </p:nvSpPr>
        <p:spPr>
          <a:xfrm>
            <a:off x="4038600" y="6356350"/>
            <a:ext cx="4114800" cy="365125"/>
          </a:xfrm>
        </p:spPr>
        <p:txBody>
          <a:bodyPr>
            <a:normAutofit/>
          </a:bodyPr>
          <a:lstStyle/>
          <a:p>
            <a:pPr>
              <a:spcAft>
                <a:spcPts val="600"/>
              </a:spcAft>
            </a:pPr>
            <a:r>
              <a:rPr lang="en-US" sz="1000">
                <a:solidFill>
                  <a:srgbClr val="FFFFFF"/>
                </a:solidFill>
              </a:rPr>
              <a:t>Data sources: IMDB (genres), Box Office Mojo (gross revenue).​</a:t>
            </a:r>
          </a:p>
        </p:txBody>
      </p:sp>
      <p:graphicFrame>
        <p:nvGraphicFramePr>
          <p:cNvPr id="434" name="Content Placeholder 2">
            <a:extLst>
              <a:ext uri="{FF2B5EF4-FFF2-40B4-BE49-F238E27FC236}">
                <a16:creationId xmlns:a16="http://schemas.microsoft.com/office/drawing/2014/main" id="{9E1FE136-8F2D-D293-C51E-E7A7E7DEA57D}"/>
              </a:ext>
            </a:extLst>
          </p:cNvPr>
          <p:cNvGraphicFramePr>
            <a:graphicFrameLocks noGrp="1"/>
          </p:cNvGraphicFramePr>
          <p:nvPr>
            <p:ph idx="1"/>
          </p:nvPr>
        </p:nvGraphicFramePr>
        <p:xfrm>
          <a:off x="6797004" y="670559"/>
          <a:ext cx="4555782" cy="54450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405189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AC37625-09AB-F8FA-74EE-E559F8D2D299}"/>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4000" kern="1200">
                <a:solidFill>
                  <a:srgbClr val="FFFFFF"/>
                </a:solidFill>
                <a:latin typeface="+mj-lt"/>
                <a:ea typeface="+mj-ea"/>
                <a:cs typeface="+mj-cs"/>
              </a:rPr>
              <a:t>Model coefficients</a:t>
            </a:r>
          </a:p>
        </p:txBody>
      </p:sp>
      <p:sp>
        <p:nvSpPr>
          <p:cNvPr id="5" name="TextBox 4">
            <a:extLst>
              <a:ext uri="{FF2B5EF4-FFF2-40B4-BE49-F238E27FC236}">
                <a16:creationId xmlns:a16="http://schemas.microsoft.com/office/drawing/2014/main" id="{8795A86C-C927-886A-D8D8-1703D0B6A610}"/>
              </a:ext>
            </a:extLst>
          </p:cNvPr>
          <p:cNvSpPr txBox="1"/>
          <p:nvPr/>
        </p:nvSpPr>
        <p:spPr>
          <a:xfrm>
            <a:off x="8572499" y="390832"/>
            <a:ext cx="3233585" cy="873612"/>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nSpc>
                <a:spcPct val="90000"/>
              </a:lnSpc>
              <a:spcBef>
                <a:spcPts val="1000"/>
              </a:spcBef>
            </a:pPr>
            <a:r>
              <a:rPr lang="en-US" sz="2000" kern="1200">
                <a:solidFill>
                  <a:srgbClr val="FFFFFF"/>
                </a:solidFill>
                <a:latin typeface="+mn-lt"/>
                <a:ea typeface="+mn-ea"/>
                <a:cs typeface="+mn-cs"/>
              </a:rPr>
              <a:t>The model explains 92.21% of the variability of the data</a:t>
            </a:r>
          </a:p>
        </p:txBody>
      </p:sp>
      <p:pic>
        <p:nvPicPr>
          <p:cNvPr id="4" name="Content Placeholder 3" descr="A screenshot of a computer&#10;&#10;AI-generated content may be incorrect.">
            <a:extLst>
              <a:ext uri="{FF2B5EF4-FFF2-40B4-BE49-F238E27FC236}">
                <a16:creationId xmlns:a16="http://schemas.microsoft.com/office/drawing/2014/main" id="{02B5B212-8507-35BA-DA8B-4B1AA662A179}"/>
              </a:ext>
            </a:extLst>
          </p:cNvPr>
          <p:cNvPicPr>
            <a:picLocks noGrp="1" noChangeAspect="1"/>
          </p:cNvPicPr>
          <p:nvPr>
            <p:ph idx="1"/>
          </p:nvPr>
        </p:nvPicPr>
        <p:blipFill>
          <a:blip r:embed="rId2"/>
          <a:stretch>
            <a:fillRect/>
          </a:stretch>
        </p:blipFill>
        <p:spPr>
          <a:xfrm>
            <a:off x="432225" y="2365806"/>
            <a:ext cx="11327549" cy="3653134"/>
          </a:xfrm>
          <a:prstGeom prst="rect">
            <a:avLst/>
          </a:prstGeom>
        </p:spPr>
      </p:pic>
    </p:spTree>
    <p:extLst>
      <p:ext uri="{BB962C8B-B14F-4D97-AF65-F5344CB8AC3E}">
        <p14:creationId xmlns:p14="http://schemas.microsoft.com/office/powerpoint/2010/main" val="14453863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2ED5DB4C-256B-FBAE-964C-AF4ADBD6A73A}"/>
              </a:ext>
            </a:extLst>
          </p:cNvPr>
          <p:cNvSpPr>
            <a:spLocks noGrp="1"/>
          </p:cNvSpPr>
          <p:nvPr>
            <p:ph type="title"/>
          </p:nvPr>
        </p:nvSpPr>
        <p:spPr>
          <a:xfrm>
            <a:off x="660041" y="2767106"/>
            <a:ext cx="2880828" cy="3071906"/>
          </a:xfrm>
        </p:spPr>
        <p:txBody>
          <a:bodyPr vert="horz" lIns="91440" tIns="45720" rIns="91440" bIns="45720" rtlCol="0" anchor="t">
            <a:normAutofit/>
          </a:bodyPr>
          <a:lstStyle/>
          <a:p>
            <a:endParaRPr lang="en-US" sz="1900" kern="1200">
              <a:solidFill>
                <a:srgbClr val="FFFFFF"/>
              </a:solidFill>
              <a:latin typeface="+mj-lt"/>
              <a:ea typeface="+mj-ea"/>
              <a:cs typeface="+mj-cs"/>
            </a:endParaRPr>
          </a:p>
          <a:p>
            <a:endParaRPr lang="en-US" sz="1900" kern="1200">
              <a:solidFill>
                <a:srgbClr val="FFFFFF"/>
              </a:solidFill>
              <a:latin typeface="+mj-lt"/>
              <a:ea typeface="+mj-ea"/>
              <a:cs typeface="+mj-cs"/>
            </a:endParaRPr>
          </a:p>
          <a:p>
            <a:r>
              <a:rPr lang="en-US" sz="1900" kern="1200">
                <a:solidFill>
                  <a:srgbClr val="FFFFFF"/>
                </a:solidFill>
                <a:latin typeface="+mj-lt"/>
                <a:ea typeface="+mj-ea"/>
                <a:cs typeface="+mj-cs"/>
              </a:rPr>
              <a:t>Even after transformation, the model fails the Normality and Homoscedastic test as shown below, indicating the need to go for non- linear models.</a:t>
            </a:r>
          </a:p>
          <a:p>
            <a:endParaRPr lang="en-US" sz="1900" kern="1200">
              <a:solidFill>
                <a:srgbClr val="FFFFFF"/>
              </a:solidFill>
              <a:latin typeface="+mj-lt"/>
              <a:ea typeface="+mj-ea"/>
              <a:cs typeface="+mj-cs"/>
            </a:endParaRPr>
          </a:p>
        </p:txBody>
      </p:sp>
      <p:pic>
        <p:nvPicPr>
          <p:cNvPr id="4" name="Content Placeholder 3" descr="A graph with blue dots&#10;&#10;AI-generated content may be incorrect.">
            <a:extLst>
              <a:ext uri="{FF2B5EF4-FFF2-40B4-BE49-F238E27FC236}">
                <a16:creationId xmlns:a16="http://schemas.microsoft.com/office/drawing/2014/main" id="{70003E57-E862-FDB5-66C7-DB6778438426}"/>
              </a:ext>
            </a:extLst>
          </p:cNvPr>
          <p:cNvPicPr>
            <a:picLocks noGrp="1" noChangeAspect="1"/>
          </p:cNvPicPr>
          <p:nvPr>
            <p:ph idx="1"/>
          </p:nvPr>
        </p:nvPicPr>
        <p:blipFill>
          <a:blip r:embed="rId2"/>
          <a:stretch>
            <a:fillRect/>
          </a:stretch>
        </p:blipFill>
        <p:spPr>
          <a:xfrm>
            <a:off x="4502428" y="1143856"/>
            <a:ext cx="7225748" cy="4570287"/>
          </a:xfrm>
          <a:prstGeom prst="rect">
            <a:avLst/>
          </a:prstGeom>
        </p:spPr>
      </p:pic>
    </p:spTree>
    <p:extLst>
      <p:ext uri="{BB962C8B-B14F-4D97-AF65-F5344CB8AC3E}">
        <p14:creationId xmlns:p14="http://schemas.microsoft.com/office/powerpoint/2010/main" val="27237691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61" name="Rectangle 460">
            <a:extLst>
              <a:ext uri="{FF2B5EF4-FFF2-40B4-BE49-F238E27FC236}">
                <a16:creationId xmlns:a16="http://schemas.microsoft.com/office/drawing/2014/main" id="{637B2035-1FCB-439A-B421-095E136C7E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2" name="Rectangle 461">
            <a:extLst>
              <a:ext uri="{FF2B5EF4-FFF2-40B4-BE49-F238E27FC236}">
                <a16:creationId xmlns:a16="http://schemas.microsoft.com/office/drawing/2014/main" id="{676D6CDF-C512-4739-B158-55EE955EFA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03" y="-1"/>
            <a:ext cx="12192000" cy="685799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54AA84F-74C9-CF96-2B6D-F0B852C89C08}"/>
              </a:ext>
            </a:extLst>
          </p:cNvPr>
          <p:cNvSpPr>
            <a:spLocks noGrp="1"/>
          </p:cNvSpPr>
          <p:nvPr>
            <p:ph type="title"/>
          </p:nvPr>
        </p:nvSpPr>
        <p:spPr>
          <a:xfrm>
            <a:off x="1137033" y="670559"/>
            <a:ext cx="4683321" cy="2148841"/>
          </a:xfrm>
        </p:spPr>
        <p:txBody>
          <a:bodyPr anchor="t">
            <a:normAutofit fontScale="90000"/>
          </a:bodyPr>
          <a:lstStyle/>
          <a:p>
            <a:r>
              <a:rPr lang="en-US" b="1">
                <a:ea typeface="+mj-lt"/>
                <a:cs typeface="+mj-lt"/>
              </a:rPr>
              <a:t>Evaluating Budget vs. Revenue Correlation</a:t>
            </a:r>
            <a:br>
              <a:rPr lang="en-US" b="1">
                <a:ea typeface="+mj-lt"/>
                <a:cs typeface="+mj-lt"/>
              </a:rPr>
            </a:br>
            <a:r>
              <a:rPr lang="en-US" b="1">
                <a:ea typeface="+mj-lt"/>
                <a:cs typeface="+mj-lt"/>
              </a:rPr>
              <a:t> </a:t>
            </a:r>
            <a:br>
              <a:rPr lang="en-US" b="1">
                <a:ea typeface="+mj-lt"/>
                <a:cs typeface="+mj-lt"/>
              </a:rPr>
            </a:br>
            <a:endParaRPr lang="en-US" b="1">
              <a:ea typeface="+mj-lt"/>
              <a:cs typeface="+mj-lt"/>
            </a:endParaRPr>
          </a:p>
        </p:txBody>
      </p:sp>
      <p:sp>
        <p:nvSpPr>
          <p:cNvPr id="4" name="Footer Placeholder 3">
            <a:extLst>
              <a:ext uri="{FF2B5EF4-FFF2-40B4-BE49-F238E27FC236}">
                <a16:creationId xmlns:a16="http://schemas.microsoft.com/office/drawing/2014/main" id="{51467D9A-A87B-A82F-3224-641ADE36532D}"/>
              </a:ext>
            </a:extLst>
          </p:cNvPr>
          <p:cNvSpPr>
            <a:spLocks noGrp="1"/>
          </p:cNvSpPr>
          <p:nvPr>
            <p:ph type="ftr" sz="quarter" idx="11"/>
          </p:nvPr>
        </p:nvSpPr>
        <p:spPr>
          <a:xfrm>
            <a:off x="4038600" y="6356350"/>
            <a:ext cx="4114800" cy="365125"/>
          </a:xfrm>
        </p:spPr>
        <p:txBody>
          <a:bodyPr>
            <a:normAutofit/>
          </a:bodyPr>
          <a:lstStyle/>
          <a:p>
            <a:pPr>
              <a:spcAft>
                <a:spcPts val="600"/>
              </a:spcAft>
            </a:pPr>
            <a:r>
              <a:rPr lang="en-US" sz="1000">
                <a:solidFill>
                  <a:srgbClr val="FFFFFF"/>
                </a:solidFill>
              </a:rPr>
              <a:t>Data sources: IMDB (genres), Box Office Mojo (gross revenue).​</a:t>
            </a:r>
          </a:p>
        </p:txBody>
      </p:sp>
      <p:graphicFrame>
        <p:nvGraphicFramePr>
          <p:cNvPr id="434" name="Content Placeholder 2">
            <a:extLst>
              <a:ext uri="{FF2B5EF4-FFF2-40B4-BE49-F238E27FC236}">
                <a16:creationId xmlns:a16="http://schemas.microsoft.com/office/drawing/2014/main" id="{9E1FE136-8F2D-D293-C51E-E7A7E7DEA57D}"/>
              </a:ext>
            </a:extLst>
          </p:cNvPr>
          <p:cNvGraphicFramePr>
            <a:graphicFrameLocks noGrp="1"/>
          </p:cNvGraphicFramePr>
          <p:nvPr>
            <p:ph idx="1"/>
          </p:nvPr>
        </p:nvGraphicFramePr>
        <p:xfrm>
          <a:off x="6797004" y="670559"/>
          <a:ext cx="4555782" cy="54450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766833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A7689A-F1C8-95DC-9B7B-B5ABE77C21EF}"/>
              </a:ext>
            </a:extLst>
          </p:cNvPr>
          <p:cNvSpPr>
            <a:spLocks noGrp="1"/>
          </p:cNvSpPr>
          <p:nvPr>
            <p:ph type="title"/>
          </p:nvPr>
        </p:nvSpPr>
        <p:spPr>
          <a:xfrm>
            <a:off x="762001" y="1141711"/>
            <a:ext cx="3234466" cy="3474364"/>
          </a:xfrm>
        </p:spPr>
        <p:txBody>
          <a:bodyPr vert="horz" lIns="91440" tIns="45720" rIns="91440" bIns="45720" rtlCol="0" anchor="t">
            <a:normAutofit/>
          </a:bodyPr>
          <a:lstStyle/>
          <a:p>
            <a:r>
              <a:rPr lang="en-US" sz="3100" kern="1200">
                <a:latin typeface="+mj-lt"/>
                <a:ea typeface="+mj-ea"/>
                <a:cs typeface="+mj-cs"/>
              </a:rPr>
              <a:t>There is a positive correlation of 0.748306 between production budget and World-wide gross (Revenue</a:t>
            </a:r>
            <a:r>
              <a:rPr lang="en-US" sz="3100"/>
              <a:t>).</a:t>
            </a:r>
            <a:endParaRPr lang="en-US" sz="3100" kern="1200">
              <a:latin typeface="+mj-lt"/>
              <a:ea typeface="+mj-ea"/>
              <a:cs typeface="+mj-cs"/>
            </a:endParaRPr>
          </a:p>
        </p:txBody>
      </p:sp>
      <p:cxnSp>
        <p:nvCxnSpPr>
          <p:cNvPr id="18" name="Straight Connector 17">
            <a:extLst>
              <a:ext uri="{FF2B5EF4-FFF2-40B4-BE49-F238E27FC236}">
                <a16:creationId xmlns:a16="http://schemas.microsoft.com/office/drawing/2014/main" id="{33193FD5-6A49-7562-EA76-F15D42E1580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5140"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pic>
        <p:nvPicPr>
          <p:cNvPr id="4" name="Content Placeholder 3" descr="A graph of a graph with a red line&#10;&#10;AI-generated content may be incorrect.">
            <a:extLst>
              <a:ext uri="{FF2B5EF4-FFF2-40B4-BE49-F238E27FC236}">
                <a16:creationId xmlns:a16="http://schemas.microsoft.com/office/drawing/2014/main" id="{A2E89543-034D-755E-69F3-4EB70DC0ACB3}"/>
              </a:ext>
            </a:extLst>
          </p:cNvPr>
          <p:cNvPicPr>
            <a:picLocks noGrp="1" noChangeAspect="1"/>
          </p:cNvPicPr>
          <p:nvPr>
            <p:ph idx="1"/>
          </p:nvPr>
        </p:nvPicPr>
        <p:blipFill>
          <a:blip r:embed="rId2"/>
          <a:stretch>
            <a:fillRect/>
          </a:stretch>
        </p:blipFill>
        <p:spPr>
          <a:xfrm>
            <a:off x="4615543" y="1274539"/>
            <a:ext cx="6711317" cy="4328799"/>
          </a:xfrm>
          <a:prstGeom prst="rect">
            <a:avLst/>
          </a:prstGeom>
        </p:spPr>
      </p:pic>
    </p:spTree>
    <p:extLst>
      <p:ext uri="{BB962C8B-B14F-4D97-AF65-F5344CB8AC3E}">
        <p14:creationId xmlns:p14="http://schemas.microsoft.com/office/powerpoint/2010/main" val="16292403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 name="Slide Background">
            <a:extLst>
              <a:ext uri="{FF2B5EF4-FFF2-40B4-BE49-F238E27FC236}">
                <a16:creationId xmlns:a16="http://schemas.microsoft.com/office/drawing/2014/main" id="{AA857166-A416-4C5E-8AA9-5D5D1E13D1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32" name="Rectangle 31">
            <a:extLst>
              <a:ext uri="{FF2B5EF4-FFF2-40B4-BE49-F238E27FC236}">
                <a16:creationId xmlns:a16="http://schemas.microsoft.com/office/drawing/2014/main" id="{13A48C6C-3CC4-4EE5-A773-EC1EB7F59C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0" y="0"/>
            <a:ext cx="4617491" cy="6858000"/>
          </a:xfrm>
          <a:prstGeom prst="rect">
            <a:avLst/>
          </a:prstGeom>
          <a:ln>
            <a:noFill/>
          </a:ln>
          <a:effectLst>
            <a:outerShdw blurRad="203200" dist="88900" dir="21540000" sx="94000" sy="94000" algn="t"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0" name="Rectangle 29">
            <a:extLst>
              <a:ext uri="{FF2B5EF4-FFF2-40B4-BE49-F238E27FC236}">
                <a16:creationId xmlns:a16="http://schemas.microsoft.com/office/drawing/2014/main" id="{F489C2E0-4895-4B72-85EA-7EE9FAFFDC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0" y="-1"/>
            <a:ext cx="4617491" cy="5136739"/>
          </a:xfrm>
          <a:prstGeom prst="rect">
            <a:avLst/>
          </a:prstGeom>
          <a:ln>
            <a:noFill/>
          </a:ln>
          <a:effectLst>
            <a:outerShdw blurRad="177800" dist="101600" dir="5400000" sx="97000" sy="97000" algn="t"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240A2C7-C233-55EB-0B49-9F30879B68C4}"/>
              </a:ext>
            </a:extLst>
          </p:cNvPr>
          <p:cNvSpPr>
            <a:spLocks noGrp="1"/>
          </p:cNvSpPr>
          <p:nvPr>
            <p:ph type="title"/>
          </p:nvPr>
        </p:nvSpPr>
        <p:spPr>
          <a:xfrm>
            <a:off x="652887" y="617921"/>
            <a:ext cx="3482041" cy="3988585"/>
          </a:xfrm>
        </p:spPr>
        <p:txBody>
          <a:bodyPr vert="horz" lIns="91440" tIns="45720" rIns="91440" bIns="45720" rtlCol="0" anchor="ctr">
            <a:normAutofit/>
          </a:bodyPr>
          <a:lstStyle/>
          <a:p>
            <a:r>
              <a:rPr lang="en-US" sz="2800" kern="1200">
                <a:solidFill>
                  <a:schemeClr val="tx1"/>
                </a:solidFill>
                <a:latin typeface="+mj-lt"/>
                <a:ea typeface="+mj-ea"/>
                <a:cs typeface="+mj-cs"/>
              </a:rPr>
              <a:t>Higher budget movies tend to have a higher chance of being profitable, but profitability could be more concentrated in the lower budget ranges due to smaller production costs.</a:t>
            </a:r>
          </a:p>
        </p:txBody>
      </p:sp>
      <p:pic>
        <p:nvPicPr>
          <p:cNvPr id="4" name="Content Placeholder 3">
            <a:extLst>
              <a:ext uri="{FF2B5EF4-FFF2-40B4-BE49-F238E27FC236}">
                <a16:creationId xmlns:a16="http://schemas.microsoft.com/office/drawing/2014/main" id="{3F85C896-7D8B-F80B-43BD-54FDCD142F31}"/>
              </a:ext>
            </a:extLst>
          </p:cNvPr>
          <p:cNvPicPr>
            <a:picLocks noGrp="1" noChangeAspect="1"/>
          </p:cNvPicPr>
          <p:nvPr>
            <p:ph idx="1"/>
          </p:nvPr>
        </p:nvPicPr>
        <p:blipFill>
          <a:blip r:embed="rId2"/>
          <a:stretch>
            <a:fillRect/>
          </a:stretch>
        </p:blipFill>
        <p:spPr>
          <a:xfrm>
            <a:off x="5199145" y="1406509"/>
            <a:ext cx="6409958" cy="4134423"/>
          </a:xfrm>
          <a:prstGeom prst="rect">
            <a:avLst/>
          </a:prstGeom>
        </p:spPr>
      </p:pic>
    </p:spTree>
    <p:extLst>
      <p:ext uri="{BB962C8B-B14F-4D97-AF65-F5344CB8AC3E}">
        <p14:creationId xmlns:p14="http://schemas.microsoft.com/office/powerpoint/2010/main" val="20040884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61" name="Rectangle 460">
            <a:extLst>
              <a:ext uri="{FF2B5EF4-FFF2-40B4-BE49-F238E27FC236}">
                <a16:creationId xmlns:a16="http://schemas.microsoft.com/office/drawing/2014/main" id="{637B2035-1FCB-439A-B421-095E136C7E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2" name="Rectangle 461">
            <a:extLst>
              <a:ext uri="{FF2B5EF4-FFF2-40B4-BE49-F238E27FC236}">
                <a16:creationId xmlns:a16="http://schemas.microsoft.com/office/drawing/2014/main" id="{676D6CDF-C512-4739-B158-55EE955EFA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03" y="-1"/>
            <a:ext cx="12192000" cy="685799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54AA84F-74C9-CF96-2B6D-F0B852C89C08}"/>
              </a:ext>
            </a:extLst>
          </p:cNvPr>
          <p:cNvSpPr>
            <a:spLocks noGrp="1"/>
          </p:cNvSpPr>
          <p:nvPr>
            <p:ph type="title"/>
          </p:nvPr>
        </p:nvSpPr>
        <p:spPr>
          <a:xfrm>
            <a:off x="1137033" y="670559"/>
            <a:ext cx="4683321" cy="2148841"/>
          </a:xfrm>
        </p:spPr>
        <p:txBody>
          <a:bodyPr anchor="t">
            <a:normAutofit fontScale="90000"/>
          </a:bodyPr>
          <a:lstStyle/>
          <a:p>
            <a:r>
              <a:rPr lang="en-US" b="1">
                <a:ea typeface="+mj-lt"/>
                <a:cs typeface="+mj-lt"/>
              </a:rPr>
              <a:t>Seasonal Trends in Box Office Revenue</a:t>
            </a:r>
            <a:br>
              <a:rPr lang="en-US" b="1">
                <a:ea typeface="+mj-lt"/>
                <a:cs typeface="+mj-lt"/>
              </a:rPr>
            </a:br>
            <a:r>
              <a:rPr lang="en-US" b="1">
                <a:ea typeface="+mj-lt"/>
                <a:cs typeface="+mj-lt"/>
              </a:rPr>
              <a:t> </a:t>
            </a:r>
            <a:br>
              <a:rPr lang="en-US" b="1">
                <a:ea typeface="+mj-lt"/>
                <a:cs typeface="+mj-lt"/>
              </a:rPr>
            </a:br>
            <a:endParaRPr lang="en-US" b="1">
              <a:ea typeface="+mj-lt"/>
              <a:cs typeface="+mj-lt"/>
            </a:endParaRPr>
          </a:p>
        </p:txBody>
      </p:sp>
      <p:sp>
        <p:nvSpPr>
          <p:cNvPr id="4" name="Footer Placeholder 3">
            <a:extLst>
              <a:ext uri="{FF2B5EF4-FFF2-40B4-BE49-F238E27FC236}">
                <a16:creationId xmlns:a16="http://schemas.microsoft.com/office/drawing/2014/main" id="{51467D9A-A87B-A82F-3224-641ADE36532D}"/>
              </a:ext>
            </a:extLst>
          </p:cNvPr>
          <p:cNvSpPr>
            <a:spLocks noGrp="1"/>
          </p:cNvSpPr>
          <p:nvPr>
            <p:ph type="ftr" sz="quarter" idx="11"/>
          </p:nvPr>
        </p:nvSpPr>
        <p:spPr>
          <a:xfrm>
            <a:off x="4038600" y="6356350"/>
            <a:ext cx="4114800" cy="365125"/>
          </a:xfrm>
        </p:spPr>
        <p:txBody>
          <a:bodyPr>
            <a:normAutofit/>
          </a:bodyPr>
          <a:lstStyle/>
          <a:p>
            <a:pPr>
              <a:spcAft>
                <a:spcPts val="600"/>
              </a:spcAft>
            </a:pPr>
            <a:r>
              <a:rPr lang="en-US" sz="1000">
                <a:solidFill>
                  <a:srgbClr val="FFFFFF"/>
                </a:solidFill>
              </a:rPr>
              <a:t>Data sources: IMDB (genres), Box Office Mojo (gross revenue).​</a:t>
            </a:r>
          </a:p>
        </p:txBody>
      </p:sp>
      <p:graphicFrame>
        <p:nvGraphicFramePr>
          <p:cNvPr id="434" name="Content Placeholder 2">
            <a:extLst>
              <a:ext uri="{FF2B5EF4-FFF2-40B4-BE49-F238E27FC236}">
                <a16:creationId xmlns:a16="http://schemas.microsoft.com/office/drawing/2014/main" id="{9E1FE136-8F2D-D293-C51E-E7A7E7DEA57D}"/>
              </a:ext>
            </a:extLst>
          </p:cNvPr>
          <p:cNvGraphicFramePr>
            <a:graphicFrameLocks noGrp="1"/>
          </p:cNvGraphicFramePr>
          <p:nvPr>
            <p:ph idx="1"/>
            <p:extLst>
              <p:ext uri="{D42A27DB-BD31-4B8C-83A1-F6EECF244321}">
                <p14:modId xmlns:p14="http://schemas.microsoft.com/office/powerpoint/2010/main" val="85494596"/>
              </p:ext>
            </p:extLst>
          </p:nvPr>
        </p:nvGraphicFramePr>
        <p:xfrm>
          <a:off x="6963692" y="670559"/>
          <a:ext cx="4555782" cy="54450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900023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Free Images : table, auditorium, window, meeting, office, conference ...">
            <a:extLst>
              <a:ext uri="{FF2B5EF4-FFF2-40B4-BE49-F238E27FC236}">
                <a16:creationId xmlns:a16="http://schemas.microsoft.com/office/drawing/2014/main" id="{AA80AA02-8F44-0DA3-EFCE-75AA63D8D3FD}"/>
              </a:ext>
            </a:extLst>
          </p:cNvPr>
          <p:cNvPicPr>
            <a:picLocks noChangeAspect="1"/>
          </p:cNvPicPr>
          <p:nvPr/>
        </p:nvPicPr>
        <p:blipFill>
          <a:blip r:embed="rId2"/>
          <a:srcRect l="2129"/>
          <a:stretch/>
        </p:blipFill>
        <p:spPr>
          <a:xfrm>
            <a:off x="3242695" y="10"/>
            <a:ext cx="8949307" cy="6857990"/>
          </a:xfrm>
          <a:custGeom>
            <a:avLst/>
            <a:gdLst/>
            <a:ahLst/>
            <a:cxnLst/>
            <a:rect l="l" t="t" r="r" b="b"/>
            <a:pathLst>
              <a:path w="8949307" h="6858000">
                <a:moveTo>
                  <a:pt x="0" y="0"/>
                </a:moveTo>
                <a:lnTo>
                  <a:pt x="8949307" y="0"/>
                </a:lnTo>
                <a:lnTo>
                  <a:pt x="8949307" y="6858000"/>
                </a:lnTo>
                <a:lnTo>
                  <a:pt x="0" y="6858000"/>
                </a:lnTo>
                <a:lnTo>
                  <a:pt x="62983" y="6788730"/>
                </a:lnTo>
                <a:cubicBezTo>
                  <a:pt x="773509" y="5928900"/>
                  <a:pt x="1212979" y="4741056"/>
                  <a:pt x="1212979" y="3429000"/>
                </a:cubicBezTo>
                <a:cubicBezTo>
                  <a:pt x="1212979" y="2116944"/>
                  <a:pt x="773509" y="929100"/>
                  <a:pt x="62983" y="69271"/>
                </a:cubicBezTo>
                <a:close/>
              </a:path>
            </a:pathLst>
          </a:custGeom>
        </p:spPr>
      </p:pic>
      <p:sp>
        <p:nvSpPr>
          <p:cNvPr id="2" name="Title 1"/>
          <p:cNvSpPr>
            <a:spLocks noGrp="1"/>
          </p:cNvSpPr>
          <p:nvPr>
            <p:ph type="ctrTitle"/>
          </p:nvPr>
        </p:nvSpPr>
        <p:spPr>
          <a:xfrm>
            <a:off x="371094" y="1161288"/>
            <a:ext cx="3438144" cy="1125728"/>
          </a:xfrm>
        </p:spPr>
        <p:txBody>
          <a:bodyPr vert="horz" lIns="91440" tIns="45720" rIns="91440" bIns="45720" rtlCol="0" anchor="b">
            <a:normAutofit/>
          </a:bodyPr>
          <a:lstStyle/>
          <a:p>
            <a:pPr algn="l"/>
            <a:r>
              <a:rPr lang="en-US" sz="2800"/>
              <a:t>GROUP V</a:t>
            </a:r>
          </a:p>
        </p:txBody>
      </p:sp>
      <p:sp>
        <p:nvSpPr>
          <p:cNvPr id="3" name="Subtitle 2"/>
          <p:cNvSpPr>
            <a:spLocks noGrp="1"/>
          </p:cNvSpPr>
          <p:nvPr>
            <p:ph type="subTitle" idx="1"/>
          </p:nvPr>
        </p:nvSpPr>
        <p:spPr>
          <a:xfrm>
            <a:off x="371094" y="2718054"/>
            <a:ext cx="3438906" cy="3207258"/>
          </a:xfrm>
        </p:spPr>
        <p:txBody>
          <a:bodyPr vert="horz" lIns="91440" tIns="45720" rIns="91440" bIns="45720" rtlCol="0" anchor="t">
            <a:normAutofit/>
          </a:bodyPr>
          <a:lstStyle/>
          <a:p>
            <a:pPr indent="-228600" algn="l">
              <a:buFont typeface="Arial" panose="020B0604020202020204" pitchFamily="34" charset="0"/>
              <a:buChar char="•"/>
            </a:pPr>
            <a:r>
              <a:rPr lang="en-US" sz="1700" b="1"/>
              <a:t> Sumaiya Abdullahi Osman</a:t>
            </a:r>
          </a:p>
          <a:p>
            <a:pPr indent="-228600" algn="l">
              <a:buFont typeface="Arial" panose="020B0604020202020204" pitchFamily="34" charset="0"/>
              <a:buChar char="•"/>
            </a:pPr>
            <a:r>
              <a:rPr lang="en-US" sz="1700" b="1"/>
              <a:t> Bernice  </a:t>
            </a:r>
            <a:r>
              <a:rPr lang="en-US" sz="1700" b="1" err="1"/>
              <a:t>Kutwa</a:t>
            </a:r>
            <a:endParaRPr lang="en-US" sz="1700" b="1">
              <a:ea typeface="Calibri"/>
              <a:cs typeface="Calibri"/>
            </a:endParaRPr>
          </a:p>
          <a:p>
            <a:pPr indent="-228600" algn="l">
              <a:buFont typeface="Arial" panose="020B0604020202020204" pitchFamily="34" charset="0"/>
              <a:buChar char="•"/>
            </a:pPr>
            <a:r>
              <a:rPr lang="en-US" sz="1700" b="1"/>
              <a:t> David Masai</a:t>
            </a:r>
            <a:endParaRPr lang="en-US" sz="1700" b="1">
              <a:ea typeface="Calibri"/>
              <a:cs typeface="Calibri"/>
            </a:endParaRPr>
          </a:p>
          <a:p>
            <a:pPr indent="-228600" algn="l">
              <a:buFont typeface="Arial" panose="020B0604020202020204" pitchFamily="34" charset="0"/>
              <a:buChar char="•"/>
            </a:pPr>
            <a:r>
              <a:rPr lang="en-US" sz="1700" b="1"/>
              <a:t> Kennedy Kariuki</a:t>
            </a:r>
            <a:endParaRPr lang="en-US" sz="1700" b="1">
              <a:ea typeface="Calibri"/>
              <a:cs typeface="Calibri"/>
            </a:endParaRPr>
          </a:p>
          <a:p>
            <a:pPr indent="-228600" algn="l">
              <a:buFont typeface="Arial" panose="020B0604020202020204" pitchFamily="34" charset="0"/>
              <a:buChar char="•"/>
            </a:pPr>
            <a:r>
              <a:rPr lang="en-US" sz="1700" b="1"/>
              <a:t> Raniel Musyoki </a:t>
            </a:r>
            <a:endParaRPr lang="en-US" sz="1700" b="1">
              <a:ea typeface="Calibri"/>
              <a:cs typeface="Calibri"/>
            </a:endParaRPr>
          </a:p>
          <a:p>
            <a:pPr indent="-228600" algn="l">
              <a:buFont typeface="Arial" panose="020B0604020202020204" pitchFamily="34" charset="0"/>
              <a:buChar char="•"/>
            </a:pPr>
            <a:r>
              <a:rPr lang="en-US" sz="1700" b="1"/>
              <a:t>Kelvin Nyawira</a:t>
            </a:r>
            <a:endParaRPr lang="en-US" sz="1700" b="1">
              <a:ea typeface="Calibri"/>
              <a:cs typeface="Calibri"/>
            </a:endParaRPr>
          </a:p>
          <a:p>
            <a:pPr indent="-228600" algn="l">
              <a:buFont typeface="Arial" panose="020B0604020202020204" pitchFamily="34" charset="0"/>
              <a:buChar char="•"/>
            </a:pPr>
            <a:r>
              <a:rPr lang="en-US" sz="1700" b="1"/>
              <a:t>Joseph   </a:t>
            </a:r>
            <a:r>
              <a:rPr lang="en-US" sz="1700" b="1" err="1"/>
              <a:t>Kweyu</a:t>
            </a:r>
            <a:endParaRPr lang="en-US" sz="1700" b="1" err="1">
              <a:ea typeface="Calibri" panose="020F0502020204030204"/>
              <a:cs typeface="Calibri" panose="020F0502020204030204"/>
            </a:endParaRPr>
          </a:p>
        </p:txBody>
      </p:sp>
    </p:spTree>
    <p:extLst>
      <p:ext uri="{BB962C8B-B14F-4D97-AF65-F5344CB8AC3E}">
        <p14:creationId xmlns:p14="http://schemas.microsoft.com/office/powerpoint/2010/main" val="1098572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7" name="Rectangle 86">
            <a:extLst>
              <a:ext uri="{FF2B5EF4-FFF2-40B4-BE49-F238E27FC236}">
                <a16:creationId xmlns:a16="http://schemas.microsoft.com/office/drawing/2014/main" id="{979E27D9-03C7-44E2-9FF8-15D0C8506A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16398E8-F08B-1F70-9296-97439B4EAF67}"/>
              </a:ext>
            </a:extLst>
          </p:cNvPr>
          <p:cNvSpPr>
            <a:spLocks noGrp="1"/>
          </p:cNvSpPr>
          <p:nvPr>
            <p:ph type="title"/>
          </p:nvPr>
        </p:nvSpPr>
        <p:spPr>
          <a:xfrm>
            <a:off x="1136397" y="502021"/>
            <a:ext cx="4959603" cy="1642969"/>
          </a:xfrm>
        </p:spPr>
        <p:txBody>
          <a:bodyPr anchor="b">
            <a:normAutofit/>
          </a:bodyPr>
          <a:lstStyle/>
          <a:p>
            <a:r>
              <a:rPr lang="en-US" sz="3700"/>
              <a:t>Average Return On Investment(ROI)  over a period Of Months</a:t>
            </a:r>
          </a:p>
        </p:txBody>
      </p:sp>
      <p:sp>
        <p:nvSpPr>
          <p:cNvPr id="30" name="Content Placeholder 7">
            <a:extLst>
              <a:ext uri="{FF2B5EF4-FFF2-40B4-BE49-F238E27FC236}">
                <a16:creationId xmlns:a16="http://schemas.microsoft.com/office/drawing/2014/main" id="{3C0C1E0C-F5C1-8A22-D084-23B50511CB18}"/>
              </a:ext>
            </a:extLst>
          </p:cNvPr>
          <p:cNvSpPr>
            <a:spLocks noGrp="1"/>
          </p:cNvSpPr>
          <p:nvPr>
            <p:ph idx="1"/>
          </p:nvPr>
        </p:nvSpPr>
        <p:spPr>
          <a:xfrm>
            <a:off x="1136397" y="2418408"/>
            <a:ext cx="4959603" cy="3522569"/>
          </a:xfrm>
        </p:spPr>
        <p:txBody>
          <a:bodyPr anchor="t">
            <a:normAutofit/>
          </a:bodyPr>
          <a:lstStyle/>
          <a:p>
            <a:r>
              <a:rPr lang="en-US" sz="2000">
                <a:ea typeface="+mn-lt"/>
                <a:cs typeface="+mn-lt"/>
              </a:rPr>
              <a:t>The strong ROI in July for the Mystery genre implies that the audience may have a heightened interest in this genre during this time.</a:t>
            </a:r>
          </a:p>
          <a:p>
            <a:endParaRPr lang="en-US" sz="2000">
              <a:ea typeface="+mn-lt"/>
              <a:cs typeface="+mn-lt"/>
            </a:endParaRPr>
          </a:p>
          <a:p>
            <a:r>
              <a:rPr lang="en-US" sz="2000">
                <a:ea typeface="+mn-lt"/>
                <a:cs typeface="+mn-lt"/>
              </a:rPr>
              <a:t> The business could consider aligning movie releases from the Mystery genre to this month to take advantage of the higher return potential.</a:t>
            </a:r>
            <a:endParaRPr lang="en-US" sz="2000"/>
          </a:p>
        </p:txBody>
      </p:sp>
      <p:pic>
        <p:nvPicPr>
          <p:cNvPr id="4" name="Content Placeholder 3">
            <a:extLst>
              <a:ext uri="{FF2B5EF4-FFF2-40B4-BE49-F238E27FC236}">
                <a16:creationId xmlns:a16="http://schemas.microsoft.com/office/drawing/2014/main" id="{345BDCF0-3364-B088-AB7F-82AB9D8857FF}"/>
              </a:ext>
            </a:extLst>
          </p:cNvPr>
          <p:cNvPicPr>
            <a:picLocks noChangeAspect="1"/>
          </p:cNvPicPr>
          <p:nvPr/>
        </p:nvPicPr>
        <p:blipFill>
          <a:blip r:embed="rId2"/>
          <a:srcRect r="1370" b="2"/>
          <a:stretch/>
        </p:blipFill>
        <p:spPr>
          <a:xfrm>
            <a:off x="5964755" y="504389"/>
            <a:ext cx="5748710" cy="5018745"/>
          </a:xfrm>
          <a:prstGeom prst="rect">
            <a:avLst/>
          </a:prstGeom>
        </p:spPr>
      </p:pic>
      <p:sp>
        <p:nvSpPr>
          <p:cNvPr id="88" name="Rectangle 87">
            <a:extLst>
              <a:ext uri="{FF2B5EF4-FFF2-40B4-BE49-F238E27FC236}">
                <a16:creationId xmlns:a16="http://schemas.microsoft.com/office/drawing/2014/main" id="{EEBF1590-3B36-48EE-A89D-3B6F3CB256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88">
            <a:extLst>
              <a:ext uri="{FF2B5EF4-FFF2-40B4-BE49-F238E27FC236}">
                <a16:creationId xmlns:a16="http://schemas.microsoft.com/office/drawing/2014/main" id="{AC8F6C8C-AB5A-4548-942D-E3FD40ACBC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432975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61" name="Rectangle 460">
            <a:extLst>
              <a:ext uri="{FF2B5EF4-FFF2-40B4-BE49-F238E27FC236}">
                <a16:creationId xmlns:a16="http://schemas.microsoft.com/office/drawing/2014/main" id="{637B2035-1FCB-439A-B421-095E136C7E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2" name="Rectangle 461">
            <a:extLst>
              <a:ext uri="{FF2B5EF4-FFF2-40B4-BE49-F238E27FC236}">
                <a16:creationId xmlns:a16="http://schemas.microsoft.com/office/drawing/2014/main" id="{676D6CDF-C512-4739-B158-55EE955EFA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03" y="-1"/>
            <a:ext cx="12192000" cy="685799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54AA84F-74C9-CF96-2B6D-F0B852C89C08}"/>
              </a:ext>
            </a:extLst>
          </p:cNvPr>
          <p:cNvSpPr>
            <a:spLocks noGrp="1"/>
          </p:cNvSpPr>
          <p:nvPr>
            <p:ph type="title"/>
          </p:nvPr>
        </p:nvSpPr>
        <p:spPr>
          <a:xfrm>
            <a:off x="1137033" y="670559"/>
            <a:ext cx="4683321" cy="2148841"/>
          </a:xfrm>
        </p:spPr>
        <p:txBody>
          <a:bodyPr anchor="t">
            <a:normAutofit fontScale="90000"/>
          </a:bodyPr>
          <a:lstStyle/>
          <a:p>
            <a:r>
              <a:rPr lang="en-US" b="1">
                <a:ea typeface="+mj-lt"/>
                <a:cs typeface="+mj-lt"/>
              </a:rPr>
              <a:t>Impact of Movie Cast and Crew on the Success of movie</a:t>
            </a:r>
            <a:br>
              <a:rPr lang="en-US" b="1">
                <a:ea typeface="+mj-lt"/>
                <a:cs typeface="+mj-lt"/>
              </a:rPr>
            </a:br>
            <a:r>
              <a:rPr lang="en-US" b="1">
                <a:ea typeface="+mj-lt"/>
                <a:cs typeface="+mj-lt"/>
              </a:rPr>
              <a:t> </a:t>
            </a:r>
            <a:br>
              <a:rPr lang="en-US" b="1">
                <a:ea typeface="+mj-lt"/>
                <a:cs typeface="+mj-lt"/>
              </a:rPr>
            </a:br>
            <a:endParaRPr lang="en-US" b="1">
              <a:ea typeface="+mj-lt"/>
              <a:cs typeface="+mj-lt"/>
            </a:endParaRPr>
          </a:p>
        </p:txBody>
      </p:sp>
      <p:sp>
        <p:nvSpPr>
          <p:cNvPr id="4" name="Footer Placeholder 3">
            <a:extLst>
              <a:ext uri="{FF2B5EF4-FFF2-40B4-BE49-F238E27FC236}">
                <a16:creationId xmlns:a16="http://schemas.microsoft.com/office/drawing/2014/main" id="{51467D9A-A87B-A82F-3224-641ADE36532D}"/>
              </a:ext>
            </a:extLst>
          </p:cNvPr>
          <p:cNvSpPr>
            <a:spLocks noGrp="1"/>
          </p:cNvSpPr>
          <p:nvPr>
            <p:ph type="ftr" sz="quarter" idx="11"/>
          </p:nvPr>
        </p:nvSpPr>
        <p:spPr>
          <a:xfrm>
            <a:off x="4038600" y="6356350"/>
            <a:ext cx="4114800" cy="365125"/>
          </a:xfrm>
        </p:spPr>
        <p:txBody>
          <a:bodyPr>
            <a:normAutofit/>
          </a:bodyPr>
          <a:lstStyle/>
          <a:p>
            <a:pPr>
              <a:spcAft>
                <a:spcPts val="600"/>
              </a:spcAft>
            </a:pPr>
            <a:r>
              <a:rPr lang="en-US" sz="1000">
                <a:solidFill>
                  <a:srgbClr val="FFFFFF"/>
                </a:solidFill>
              </a:rPr>
              <a:t>Data sources: IMDB (genres), Box Office Mojo (gross revenue).​</a:t>
            </a:r>
          </a:p>
        </p:txBody>
      </p:sp>
      <p:graphicFrame>
        <p:nvGraphicFramePr>
          <p:cNvPr id="434" name="Content Placeholder 2">
            <a:extLst>
              <a:ext uri="{FF2B5EF4-FFF2-40B4-BE49-F238E27FC236}">
                <a16:creationId xmlns:a16="http://schemas.microsoft.com/office/drawing/2014/main" id="{9E1FE136-8F2D-D293-C51E-E7A7E7DEA57D}"/>
              </a:ext>
            </a:extLst>
          </p:cNvPr>
          <p:cNvGraphicFramePr>
            <a:graphicFrameLocks noGrp="1"/>
          </p:cNvGraphicFramePr>
          <p:nvPr>
            <p:ph idx="1"/>
          </p:nvPr>
        </p:nvGraphicFramePr>
        <p:xfrm>
          <a:off x="6963692" y="670559"/>
          <a:ext cx="4555782" cy="54450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743643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D4A2946-5241-2511-A437-F75C237B9A94}"/>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1400" kern="1200">
                <a:solidFill>
                  <a:srgbClr val="FFFFFF"/>
                </a:solidFill>
                <a:latin typeface="+mj-lt"/>
                <a:ea typeface="+mj-ea"/>
                <a:cs typeface="+mj-cs"/>
              </a:rPr>
              <a:t>The bar chart highlights that Director David Fincher consistently achieves the highest average ratings among directors who specialize in the genres of Horror, Thriller, or Mystery.</a:t>
            </a:r>
            <a:br>
              <a:rPr lang="en-US" sz="1400">
                <a:solidFill>
                  <a:srgbClr val="FFFFFF"/>
                </a:solidFill>
              </a:rPr>
            </a:br>
            <a:br>
              <a:rPr lang="en-US" sz="1400"/>
            </a:br>
            <a:br>
              <a:rPr lang="en-US" sz="1400"/>
            </a:br>
            <a:r>
              <a:rPr lang="en-US" sz="1400">
                <a:solidFill>
                  <a:srgbClr val="FFFFFF"/>
                </a:solidFill>
              </a:rPr>
              <a:t> </a:t>
            </a:r>
            <a:r>
              <a:rPr lang="en-US" sz="1400" kern="1200">
                <a:solidFill>
                  <a:srgbClr val="FFFFFF"/>
                </a:solidFill>
                <a:latin typeface="+mj-lt"/>
                <a:ea typeface="+mj-ea"/>
                <a:cs typeface="+mj-cs"/>
              </a:rPr>
              <a:t>This suggests his exceptional skill in crafting compelling narratives within these genres, making him a standout among his peers.</a:t>
            </a:r>
          </a:p>
        </p:txBody>
      </p:sp>
      <p:pic>
        <p:nvPicPr>
          <p:cNvPr id="4" name="Content Placeholder 3" descr="A green bar chart with white text&#10;&#10;AI-generated content may be incorrect.">
            <a:extLst>
              <a:ext uri="{FF2B5EF4-FFF2-40B4-BE49-F238E27FC236}">
                <a16:creationId xmlns:a16="http://schemas.microsoft.com/office/drawing/2014/main" id="{6F509123-8EF8-8932-3CBE-896D15A22F61}"/>
              </a:ext>
            </a:extLst>
          </p:cNvPr>
          <p:cNvPicPr>
            <a:picLocks noGrp="1" noChangeAspect="1"/>
          </p:cNvPicPr>
          <p:nvPr>
            <p:ph idx="1"/>
          </p:nvPr>
        </p:nvPicPr>
        <p:blipFill>
          <a:blip r:embed="rId2"/>
          <a:stretch>
            <a:fillRect/>
          </a:stretch>
        </p:blipFill>
        <p:spPr>
          <a:xfrm>
            <a:off x="4777316" y="1461433"/>
            <a:ext cx="6780700" cy="3932805"/>
          </a:xfrm>
          <a:prstGeom prst="rect">
            <a:avLst/>
          </a:prstGeom>
        </p:spPr>
      </p:pic>
    </p:spTree>
    <p:extLst>
      <p:ext uri="{BB962C8B-B14F-4D97-AF65-F5344CB8AC3E}">
        <p14:creationId xmlns:p14="http://schemas.microsoft.com/office/powerpoint/2010/main" val="34972696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FCDBAB7-4D07-47EF-88A4-CC0E1221A278}"/>
              </a:ext>
            </a:extLst>
          </p:cNvPr>
          <p:cNvSpPr>
            <a:spLocks noGrp="1"/>
          </p:cNvSpPr>
          <p:nvPr>
            <p:ph type="title"/>
          </p:nvPr>
        </p:nvSpPr>
        <p:spPr>
          <a:xfrm>
            <a:off x="640080" y="325369"/>
            <a:ext cx="4368602" cy="1956841"/>
          </a:xfrm>
        </p:spPr>
        <p:txBody>
          <a:bodyPr anchor="b">
            <a:normAutofit/>
          </a:bodyPr>
          <a:lstStyle/>
          <a:p>
            <a:r>
              <a:rPr lang="en-US" sz="1800" dirty="0">
                <a:ea typeface="+mj-lt"/>
                <a:cs typeface="+mj-lt"/>
              </a:rPr>
              <a:t>Catherine Keener, Lili Taylor, Ben Affleck, John C. Reilly, Tom Hanks, Harrison Ford, and Ewan McGregor are shown as the leading actors and actresses in Horror, Thriller, and Mystery genres with ratings above 7.5 and substantial audience engagement (over 9000 votes). </a:t>
            </a:r>
            <a:endParaRPr lang="en-US" sz="1800" dirty="0"/>
          </a:p>
        </p:txBody>
      </p:sp>
      <p:sp>
        <p:nvSpPr>
          <p:cNvPr id="35"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Content Placeholder 7">
            <a:extLst>
              <a:ext uri="{FF2B5EF4-FFF2-40B4-BE49-F238E27FC236}">
                <a16:creationId xmlns:a16="http://schemas.microsoft.com/office/drawing/2014/main" id="{2485B865-C695-D93B-8127-4620CADCA95A}"/>
              </a:ext>
            </a:extLst>
          </p:cNvPr>
          <p:cNvSpPr>
            <a:spLocks noGrp="1"/>
          </p:cNvSpPr>
          <p:nvPr>
            <p:ph idx="1"/>
          </p:nvPr>
        </p:nvSpPr>
        <p:spPr>
          <a:xfrm>
            <a:off x="640080" y="2872899"/>
            <a:ext cx="4243589" cy="3320668"/>
          </a:xfrm>
        </p:spPr>
        <p:txBody>
          <a:bodyPr>
            <a:normAutofit/>
          </a:bodyPr>
          <a:lstStyle/>
          <a:p>
            <a:pPr marL="0" indent="0">
              <a:buNone/>
            </a:pPr>
            <a:r>
              <a:rPr lang="en-US" sz="2200" dirty="0">
                <a:latin typeface="Aptos Display"/>
              </a:rPr>
              <a:t>Their repeated appearances across these genres demonstrate their strong on-screen presence, versatility, and appeal to both critics and large audiences.</a:t>
            </a:r>
            <a:endParaRPr lang="en-US" sz="2200" dirty="0"/>
          </a:p>
        </p:txBody>
      </p:sp>
      <p:pic>
        <p:nvPicPr>
          <p:cNvPr id="6" name="Picture 5">
            <a:extLst>
              <a:ext uri="{FF2B5EF4-FFF2-40B4-BE49-F238E27FC236}">
                <a16:creationId xmlns:a16="http://schemas.microsoft.com/office/drawing/2014/main" id="{7DE564C8-D61F-0A3C-34E3-D72D4006C8EE}"/>
              </a:ext>
            </a:extLst>
          </p:cNvPr>
          <p:cNvPicPr>
            <a:picLocks noChangeAspect="1"/>
          </p:cNvPicPr>
          <p:nvPr/>
        </p:nvPicPr>
        <p:blipFill>
          <a:blip r:embed="rId2"/>
          <a:stretch>
            <a:fillRect/>
          </a:stretch>
        </p:blipFill>
        <p:spPr>
          <a:xfrm>
            <a:off x="5010247" y="336164"/>
            <a:ext cx="7181376" cy="6519698"/>
          </a:xfrm>
          <a:prstGeom prst="rect">
            <a:avLst/>
          </a:prstGeom>
        </p:spPr>
      </p:pic>
    </p:spTree>
    <p:extLst>
      <p:ext uri="{BB962C8B-B14F-4D97-AF65-F5344CB8AC3E}">
        <p14:creationId xmlns:p14="http://schemas.microsoft.com/office/powerpoint/2010/main" val="30302382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84" name="Rectangle 383">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5" name="Oval 384">
            <a:extLst>
              <a:ext uri="{FF2B5EF4-FFF2-40B4-BE49-F238E27FC236}">
                <a16:creationId xmlns:a16="http://schemas.microsoft.com/office/drawing/2014/main" id="{A99050EE-26AF-4253-BD50-F0FCD965A8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0284" y="575361"/>
            <a:ext cx="5707277" cy="5707277"/>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CBB039D-A8FC-7BF9-CA86-F6BBB342EDDA}"/>
              </a:ext>
            </a:extLst>
          </p:cNvPr>
          <p:cNvSpPr>
            <a:spLocks noGrp="1"/>
          </p:cNvSpPr>
          <p:nvPr>
            <p:ph type="title"/>
          </p:nvPr>
        </p:nvSpPr>
        <p:spPr>
          <a:xfrm>
            <a:off x="838200" y="1748452"/>
            <a:ext cx="4974771" cy="3587786"/>
          </a:xfrm>
        </p:spPr>
        <p:txBody>
          <a:bodyPr>
            <a:normAutofit/>
          </a:bodyPr>
          <a:lstStyle/>
          <a:p>
            <a:pPr algn="ctr"/>
            <a:r>
              <a:rPr lang="en-US" sz="3700">
                <a:solidFill>
                  <a:schemeClr val="bg1"/>
                </a:solidFill>
              </a:rPr>
              <a:t>Recommendations</a:t>
            </a:r>
            <a:br>
              <a:rPr lang="en-US" sz="3700">
                <a:solidFill>
                  <a:schemeClr val="bg1"/>
                </a:solidFill>
              </a:rPr>
            </a:br>
            <a:br>
              <a:rPr lang="en-US" sz="3700">
                <a:solidFill>
                  <a:schemeClr val="bg1"/>
                </a:solidFill>
              </a:rPr>
            </a:br>
            <a:r>
              <a:rPr lang="en-US" sz="3700">
                <a:solidFill>
                  <a:schemeClr val="bg1"/>
                </a:solidFill>
                <a:latin typeface="Aptos"/>
              </a:rPr>
              <a:t>Based on the analyzed data presented here are some recommendations</a:t>
            </a:r>
            <a:endParaRPr lang="en-US" sz="3700">
              <a:solidFill>
                <a:schemeClr val="bg1"/>
              </a:solidFill>
            </a:endParaRPr>
          </a:p>
        </p:txBody>
      </p:sp>
      <p:grpSp>
        <p:nvGrpSpPr>
          <p:cNvPr id="386" name="Graphic 190">
            <a:extLst>
              <a:ext uri="{FF2B5EF4-FFF2-40B4-BE49-F238E27FC236}">
                <a16:creationId xmlns:a16="http://schemas.microsoft.com/office/drawing/2014/main" id="{00E015F5-1A99-4E40-BC3D-7707802996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93117" y="1193254"/>
            <a:ext cx="1291642" cy="429215"/>
            <a:chOff x="2504802" y="1755501"/>
            <a:chExt cx="1598829" cy="531293"/>
          </a:xfrm>
          <a:solidFill>
            <a:schemeClr val="bg1"/>
          </a:solidFill>
        </p:grpSpPr>
        <p:sp>
          <p:nvSpPr>
            <p:cNvPr id="387" name="Freeform: Shape 386">
              <a:extLst>
                <a:ext uri="{FF2B5EF4-FFF2-40B4-BE49-F238E27FC236}">
                  <a16:creationId xmlns:a16="http://schemas.microsoft.com/office/drawing/2014/main" id="{3FE6F571-2BB7-46DA-A3D9-B32ADDC16A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A905CC16-753C-4B9F-B3E2-C456795AED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endParaRPr lang="en-US"/>
            </a:p>
          </p:txBody>
        </p:sp>
      </p:grpSp>
      <p:sp>
        <p:nvSpPr>
          <p:cNvPr id="388" name="Graphic 212">
            <a:extLst>
              <a:ext uri="{FF2B5EF4-FFF2-40B4-BE49-F238E27FC236}">
                <a16:creationId xmlns:a16="http://schemas.microsoft.com/office/drawing/2014/main" id="{D0C78466-EB6E-45A0-99A6-A00789ACD9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97727" y="421588"/>
            <a:ext cx="1291468" cy="1291468"/>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389" name="Graphic 212">
            <a:extLst>
              <a:ext uri="{FF2B5EF4-FFF2-40B4-BE49-F238E27FC236}">
                <a16:creationId xmlns:a16="http://schemas.microsoft.com/office/drawing/2014/main" id="{E99F76E4-5DFD-4DBE-B042-66FBCD118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97727" y="421588"/>
            <a:ext cx="1291468" cy="1291468"/>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grpSp>
        <p:nvGrpSpPr>
          <p:cNvPr id="390" name="Graphic 4">
            <a:extLst>
              <a:ext uri="{FF2B5EF4-FFF2-40B4-BE49-F238E27FC236}">
                <a16:creationId xmlns:a16="http://schemas.microsoft.com/office/drawing/2014/main" id="{5468B3A9-705E-43C3-A742-0619B0D8F2E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680915" y="4748271"/>
            <a:ext cx="1330536" cy="1330521"/>
            <a:chOff x="5734037" y="3067039"/>
            <a:chExt cx="724483" cy="724489"/>
          </a:xfrm>
          <a:solidFill>
            <a:schemeClr val="bg1"/>
          </a:solidFill>
        </p:grpSpPr>
        <p:sp>
          <p:nvSpPr>
            <p:cNvPr id="21" name="Freeform: Shape 20">
              <a:extLst>
                <a:ext uri="{FF2B5EF4-FFF2-40B4-BE49-F238E27FC236}">
                  <a16:creationId xmlns:a16="http://schemas.microsoft.com/office/drawing/2014/main" id="{29D439AD-5D67-497C-B831-D17FC3E592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067039"/>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391" name="Freeform: Shape 390">
              <a:extLst>
                <a:ext uri="{FF2B5EF4-FFF2-40B4-BE49-F238E27FC236}">
                  <a16:creationId xmlns:a16="http://schemas.microsoft.com/office/drawing/2014/main" id="{23F54BF2-C71C-45C5-9408-3B5E011B0F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392" name="Freeform: Shape 391">
              <a:extLst>
                <a:ext uri="{FF2B5EF4-FFF2-40B4-BE49-F238E27FC236}">
                  <a16:creationId xmlns:a16="http://schemas.microsoft.com/office/drawing/2014/main" id="{2BBABE17-DB56-44AB-934B-63C07C79F0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93" name="Freeform: Shape 392">
              <a:extLst>
                <a:ext uri="{FF2B5EF4-FFF2-40B4-BE49-F238E27FC236}">
                  <a16:creationId xmlns:a16="http://schemas.microsoft.com/office/drawing/2014/main" id="{CB483D20-A128-4076-AF54-88646172B8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E5EFA818-FDDA-49E9-B11F-E9DC1854A9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94" name="Freeform: Shape 393">
              <a:extLst>
                <a:ext uri="{FF2B5EF4-FFF2-40B4-BE49-F238E27FC236}">
                  <a16:creationId xmlns:a16="http://schemas.microsoft.com/office/drawing/2014/main" id="{EA1F8728-F8F7-4828-A718-A15E7663EA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395" name="Freeform: Shape 394">
              <a:extLst>
                <a:ext uri="{FF2B5EF4-FFF2-40B4-BE49-F238E27FC236}">
                  <a16:creationId xmlns:a16="http://schemas.microsoft.com/office/drawing/2014/main" id="{8DA1F73F-AA1D-41D7-BAAB-292FD94A3E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96" name="Freeform: Shape 395">
              <a:extLst>
                <a:ext uri="{FF2B5EF4-FFF2-40B4-BE49-F238E27FC236}">
                  <a16:creationId xmlns:a16="http://schemas.microsoft.com/office/drawing/2014/main" id="{D9441DEA-C85E-4B9C-A48D-8437854C4C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2628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397" name="Freeform: Shape 396">
              <a:extLst>
                <a:ext uri="{FF2B5EF4-FFF2-40B4-BE49-F238E27FC236}">
                  <a16:creationId xmlns:a16="http://schemas.microsoft.com/office/drawing/2014/main" id="{15EBAA20-1368-4495-8D7C-820FAD8ECF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2628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98" name="Freeform: Shape 397">
              <a:extLst>
                <a:ext uri="{FF2B5EF4-FFF2-40B4-BE49-F238E27FC236}">
                  <a16:creationId xmlns:a16="http://schemas.microsoft.com/office/drawing/2014/main" id="{0FB92591-626C-4D2B-A3E6-EC8742D67B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D392448D-513F-4528-9D8D-A151982041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99" name="Freeform: Shape 398">
              <a:extLst>
                <a:ext uri="{FF2B5EF4-FFF2-40B4-BE49-F238E27FC236}">
                  <a16:creationId xmlns:a16="http://schemas.microsoft.com/office/drawing/2014/main" id="{61946BAE-1546-4EA4-A108-A799BF5D2C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00" name="Freeform: Shape 399">
              <a:extLst>
                <a:ext uri="{FF2B5EF4-FFF2-40B4-BE49-F238E27FC236}">
                  <a16:creationId xmlns:a16="http://schemas.microsoft.com/office/drawing/2014/main" id="{42A8EC93-6A35-4D37-A8CB-59362BF875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12628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401" name="Freeform: Shape 400">
              <a:extLst>
                <a:ext uri="{FF2B5EF4-FFF2-40B4-BE49-F238E27FC236}">
                  <a16:creationId xmlns:a16="http://schemas.microsoft.com/office/drawing/2014/main" id="{AFC3ECA2-E914-4D83-ABF9-B9FFD96E92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02" name="Freeform: Shape 401">
              <a:extLst>
                <a:ext uri="{FF2B5EF4-FFF2-40B4-BE49-F238E27FC236}">
                  <a16:creationId xmlns:a16="http://schemas.microsoft.com/office/drawing/2014/main" id="{712B1108-9AAC-4F10-A64F-0D6963E518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8543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284CDA0C-B2AB-4791-83B1-C053C061D6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403" name="Freeform: Shape 402">
              <a:extLst>
                <a:ext uri="{FF2B5EF4-FFF2-40B4-BE49-F238E27FC236}">
                  <a16:creationId xmlns:a16="http://schemas.microsoft.com/office/drawing/2014/main" id="{F857BF6B-E0CA-49C0-8827-B44CE8B928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04" name="Freeform: Shape 403">
              <a:extLst>
                <a:ext uri="{FF2B5EF4-FFF2-40B4-BE49-F238E27FC236}">
                  <a16:creationId xmlns:a16="http://schemas.microsoft.com/office/drawing/2014/main" id="{6D7B06A7-ADDF-4F27-B11F-08422FC180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05" name="Freeform: Shape 404">
              <a:extLst>
                <a:ext uri="{FF2B5EF4-FFF2-40B4-BE49-F238E27FC236}">
                  <a16:creationId xmlns:a16="http://schemas.microsoft.com/office/drawing/2014/main" id="{E8B0DA6C-71D7-4FCB-AE4C-035E0ADB50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06" name="Freeform: Shape 405">
              <a:extLst>
                <a:ext uri="{FF2B5EF4-FFF2-40B4-BE49-F238E27FC236}">
                  <a16:creationId xmlns:a16="http://schemas.microsoft.com/office/drawing/2014/main" id="{EB078173-ADFB-480D-91A4-4D71C01098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407" name="Freeform: Shape 406">
              <a:extLst>
                <a:ext uri="{FF2B5EF4-FFF2-40B4-BE49-F238E27FC236}">
                  <a16:creationId xmlns:a16="http://schemas.microsoft.com/office/drawing/2014/main" id="{AAA4027A-C97B-4C9A-B04C-EBE2112200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C06DA92D-C6D0-4C7D-98CF-D9576912E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24467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D6601653-3941-4C9B-BD39-62EECE23AE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244677"/>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2BC4A394-4FFE-4BFE-9A59-2B624E0711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EB4EABA5-FDCF-4F6F-8FF1-6FDFF50580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10F3C940-2320-488A-B24C-AB0A4FB539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F525BA82-37D8-47ED-AFF6-AE57124A4E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24467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C2D78955-C80F-4DA3-83AA-D28A5A6FAD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BC23DAAC-7C06-4012-8CBB-8E3126B68B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0382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60D19F80-DC80-49EC-8EDD-7889092C18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11F50BB3-EA39-4693-BAE1-1101EF0A41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00EFD45B-69A8-47F6-A5BF-779F7EB49F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9E53C464-7272-4EBC-830B-CB29A96988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B6BF10CE-C2AD-487A-9402-8D5C746ECF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0382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1064C7FE-F8EB-47EF-97FA-348A520599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A991C553-06A1-4F26-BBBC-80F7E11E7A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63074"/>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BCE9C081-2191-4C84-956E-F106BB015C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292F6F03-BC34-40C6-8F17-7A169CD72F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A5101B80-7351-4F0F-AB7D-3E40B4D266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0570EE1D-95AC-4660-8E96-7C8A36FEB6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385D9A56-2D15-4E0A-B981-E168F09064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63074"/>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28D0BA2F-9273-4EAA-AD17-C4EFE11403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512CC54E-7976-4DC9-984C-45C2A23A72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222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C8A3FC72-9FF9-41F6-97E0-45A0FEE946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48918C16-C9B6-40D5-93A0-DB547B644A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A05612C6-4858-4854-A3D3-90CF1E1C75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A8E88D77-C726-4008-849C-DA7361F885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8" name="Freeform: Shape 67">
              <a:extLst>
                <a:ext uri="{FF2B5EF4-FFF2-40B4-BE49-F238E27FC236}">
                  <a16:creationId xmlns:a16="http://schemas.microsoft.com/office/drawing/2014/main" id="{24CFE7CA-C955-4365-90C3-6272CB9A3C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4222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9" name="Freeform: Shape 68">
              <a:extLst>
                <a:ext uri="{FF2B5EF4-FFF2-40B4-BE49-F238E27FC236}">
                  <a16:creationId xmlns:a16="http://schemas.microsoft.com/office/drawing/2014/main" id="{38B43FC8-B81C-490A-A346-4C6235DA8A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0" name="Freeform: Shape 69">
              <a:extLst>
                <a:ext uri="{FF2B5EF4-FFF2-40B4-BE49-F238E27FC236}">
                  <a16:creationId xmlns:a16="http://schemas.microsoft.com/office/drawing/2014/main" id="{214D0221-0C97-4C71-B535-7506956EF8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ED0C44EA-BD25-49A3-9EB8-9D8DED7C19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72" name="Freeform: Shape 71">
              <a:extLst>
                <a:ext uri="{FF2B5EF4-FFF2-40B4-BE49-F238E27FC236}">
                  <a16:creationId xmlns:a16="http://schemas.microsoft.com/office/drawing/2014/main" id="{A3C9CCF2-15CC-4F7D-87F5-7FFEBAC9C2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067039"/>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73" name="Freeform: Shape 72">
              <a:extLst>
                <a:ext uri="{FF2B5EF4-FFF2-40B4-BE49-F238E27FC236}">
                  <a16:creationId xmlns:a16="http://schemas.microsoft.com/office/drawing/2014/main" id="{8AA321D8-1D2C-472C-A2DB-EBB74498DD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id="{724680C1-4BB5-45DB-A558-82514418CF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75" name="Freeform: Shape 74">
              <a:extLst>
                <a:ext uri="{FF2B5EF4-FFF2-40B4-BE49-F238E27FC236}">
                  <a16:creationId xmlns:a16="http://schemas.microsoft.com/office/drawing/2014/main" id="{C94F4CEF-82DD-4CFB-8EE3-4AB115F6A0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76" name="Freeform: Shape 75">
              <a:extLst>
                <a:ext uri="{FF2B5EF4-FFF2-40B4-BE49-F238E27FC236}">
                  <a16:creationId xmlns:a16="http://schemas.microsoft.com/office/drawing/2014/main" id="{4F186C9C-C620-4426-A674-E40F808F66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2628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8929942C-BA3F-40EF-94DD-4A5C22C5B7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id="{D234974B-3555-465B-95A7-1C63CE7386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2628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79" name="Freeform: Shape 78">
              <a:extLst>
                <a:ext uri="{FF2B5EF4-FFF2-40B4-BE49-F238E27FC236}">
                  <a16:creationId xmlns:a16="http://schemas.microsoft.com/office/drawing/2014/main" id="{0E38F9FD-48AC-4C3E-9E75-D1C0B555E0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80" name="Freeform: Shape 79">
              <a:extLst>
                <a:ext uri="{FF2B5EF4-FFF2-40B4-BE49-F238E27FC236}">
                  <a16:creationId xmlns:a16="http://schemas.microsoft.com/office/drawing/2014/main" id="{3AA72E26-5C3D-4231-9042-E00AE43E80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81" name="Freeform: Shape 80">
              <a:extLst>
                <a:ext uri="{FF2B5EF4-FFF2-40B4-BE49-F238E27FC236}">
                  <a16:creationId xmlns:a16="http://schemas.microsoft.com/office/drawing/2014/main" id="{6684433D-3C9E-4C19-A801-D51CF3064F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2628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82" name="Freeform: Shape 81">
              <a:extLst>
                <a:ext uri="{FF2B5EF4-FFF2-40B4-BE49-F238E27FC236}">
                  <a16:creationId xmlns:a16="http://schemas.microsoft.com/office/drawing/2014/main" id="{DADB0C3D-A021-4F40-93B3-76B61334FD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85433"/>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3" name="Freeform: Shape 82">
              <a:extLst>
                <a:ext uri="{FF2B5EF4-FFF2-40B4-BE49-F238E27FC236}">
                  <a16:creationId xmlns:a16="http://schemas.microsoft.com/office/drawing/2014/main" id="{41781C18-F408-401D-8A86-99FFBB9895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id="{9D958D9F-E4B0-48B1-ADA4-3053AFB5D9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85433"/>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85" name="Freeform: Shape 84">
              <a:extLst>
                <a:ext uri="{FF2B5EF4-FFF2-40B4-BE49-F238E27FC236}">
                  <a16:creationId xmlns:a16="http://schemas.microsoft.com/office/drawing/2014/main" id="{43EFCD46-F0FB-499C-81B9-3508FE5C8C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6" name="Freeform: Shape 85">
              <a:extLst>
                <a:ext uri="{FF2B5EF4-FFF2-40B4-BE49-F238E27FC236}">
                  <a16:creationId xmlns:a16="http://schemas.microsoft.com/office/drawing/2014/main" id="{2B6A130F-CB85-4BDA-8DDF-8DAAB2F7D0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87" name="Freeform: Shape 86">
              <a:extLst>
                <a:ext uri="{FF2B5EF4-FFF2-40B4-BE49-F238E27FC236}">
                  <a16:creationId xmlns:a16="http://schemas.microsoft.com/office/drawing/2014/main" id="{9359DA40-CA94-4B1F-9BE6-C800BEEC77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8543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88" name="Freeform: Shape 87">
              <a:extLst>
                <a:ext uri="{FF2B5EF4-FFF2-40B4-BE49-F238E27FC236}">
                  <a16:creationId xmlns:a16="http://schemas.microsoft.com/office/drawing/2014/main" id="{73304FCD-8DAD-4BC8-A16E-84DDCA07FF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244676"/>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89" name="Freeform: Shape 88">
              <a:extLst>
                <a:ext uri="{FF2B5EF4-FFF2-40B4-BE49-F238E27FC236}">
                  <a16:creationId xmlns:a16="http://schemas.microsoft.com/office/drawing/2014/main" id="{BCB4864C-8F67-4BE7-89CC-664EA25EC5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90" name="Freeform: Shape 89">
              <a:extLst>
                <a:ext uri="{FF2B5EF4-FFF2-40B4-BE49-F238E27FC236}">
                  <a16:creationId xmlns:a16="http://schemas.microsoft.com/office/drawing/2014/main" id="{845F543D-67FC-4640-A2A1-69DA6D0528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244676"/>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91" name="Freeform: Shape 90">
              <a:extLst>
                <a:ext uri="{FF2B5EF4-FFF2-40B4-BE49-F238E27FC236}">
                  <a16:creationId xmlns:a16="http://schemas.microsoft.com/office/drawing/2014/main" id="{DBDB2A9C-60E5-4F7E-BA2B-4DD1595FB9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92" name="Freeform: Shape 91">
              <a:extLst>
                <a:ext uri="{FF2B5EF4-FFF2-40B4-BE49-F238E27FC236}">
                  <a16:creationId xmlns:a16="http://schemas.microsoft.com/office/drawing/2014/main" id="{72B10DA2-D88E-4952-BDB5-102E61B4B2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93" name="Freeform: Shape 92">
              <a:extLst>
                <a:ext uri="{FF2B5EF4-FFF2-40B4-BE49-F238E27FC236}">
                  <a16:creationId xmlns:a16="http://schemas.microsoft.com/office/drawing/2014/main" id="{AC5F5BED-3698-4F52-9977-D8CA2DC031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2446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94" name="Freeform: Shape 93">
              <a:extLst>
                <a:ext uri="{FF2B5EF4-FFF2-40B4-BE49-F238E27FC236}">
                  <a16:creationId xmlns:a16="http://schemas.microsoft.com/office/drawing/2014/main" id="{E19CCEBC-AD20-45B2-A751-42B40BB31C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95" name="Freeform: Shape 94">
              <a:extLst>
                <a:ext uri="{FF2B5EF4-FFF2-40B4-BE49-F238E27FC236}">
                  <a16:creationId xmlns:a16="http://schemas.microsoft.com/office/drawing/2014/main" id="{3A978AD9-9A35-4B89-B3BC-61E54AD9EB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96" name="Freeform: Shape 95">
              <a:extLst>
                <a:ext uri="{FF2B5EF4-FFF2-40B4-BE49-F238E27FC236}">
                  <a16:creationId xmlns:a16="http://schemas.microsoft.com/office/drawing/2014/main" id="{77D8C808-AFC9-42DD-B253-0048903791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0382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97" name="Freeform: Shape 96">
              <a:extLst>
                <a:ext uri="{FF2B5EF4-FFF2-40B4-BE49-F238E27FC236}">
                  <a16:creationId xmlns:a16="http://schemas.microsoft.com/office/drawing/2014/main" id="{EECD0BF1-7C64-407E-8306-4C447B1D32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98" name="Freeform: Shape 97">
              <a:extLst>
                <a:ext uri="{FF2B5EF4-FFF2-40B4-BE49-F238E27FC236}">
                  <a16:creationId xmlns:a16="http://schemas.microsoft.com/office/drawing/2014/main" id="{953B0F94-AC35-4CB2-878D-1DC7D68BE9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99" name="Freeform: Shape 98">
              <a:extLst>
                <a:ext uri="{FF2B5EF4-FFF2-40B4-BE49-F238E27FC236}">
                  <a16:creationId xmlns:a16="http://schemas.microsoft.com/office/drawing/2014/main" id="{08EA50C2-BB5F-4368-AA91-67B207C1AB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0" name="Freeform: Shape 99">
              <a:extLst>
                <a:ext uri="{FF2B5EF4-FFF2-40B4-BE49-F238E27FC236}">
                  <a16:creationId xmlns:a16="http://schemas.microsoft.com/office/drawing/2014/main" id="{DE45A7FE-0A45-45F6-8417-EBDA5A12D8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DA8B8DC8-F88C-432E-A8C2-8D13FE874F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02" name="Freeform: Shape 101">
              <a:extLst>
                <a:ext uri="{FF2B5EF4-FFF2-40B4-BE49-F238E27FC236}">
                  <a16:creationId xmlns:a16="http://schemas.microsoft.com/office/drawing/2014/main" id="{D02C5430-233D-49F7-B852-181D2B2F61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63072"/>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103" name="Freeform: Shape 102">
              <a:extLst>
                <a:ext uri="{FF2B5EF4-FFF2-40B4-BE49-F238E27FC236}">
                  <a16:creationId xmlns:a16="http://schemas.microsoft.com/office/drawing/2014/main" id="{76DB286F-9E15-441C-8697-57007B76C1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04" name="Freeform: Shape 103">
              <a:extLst>
                <a:ext uri="{FF2B5EF4-FFF2-40B4-BE49-F238E27FC236}">
                  <a16:creationId xmlns:a16="http://schemas.microsoft.com/office/drawing/2014/main" id="{534DC0EE-15B7-44AE-A7DC-8B5E22688A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105" name="Freeform: Shape 104">
              <a:extLst>
                <a:ext uri="{FF2B5EF4-FFF2-40B4-BE49-F238E27FC236}">
                  <a16:creationId xmlns:a16="http://schemas.microsoft.com/office/drawing/2014/main" id="{4FBE9900-F640-4248-9C4C-EDBE5E00AF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63074"/>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6" name="Freeform: Shape 105">
              <a:extLst>
                <a:ext uri="{FF2B5EF4-FFF2-40B4-BE49-F238E27FC236}">
                  <a16:creationId xmlns:a16="http://schemas.microsoft.com/office/drawing/2014/main" id="{37FF04AF-F86B-49F8-AAB5-DA696591A1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7" name="Freeform: Shape 106">
              <a:extLst>
                <a:ext uri="{FF2B5EF4-FFF2-40B4-BE49-F238E27FC236}">
                  <a16:creationId xmlns:a16="http://schemas.microsoft.com/office/drawing/2014/main" id="{710DCFEA-4572-47A3-A6BE-7B21F5758C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8" name="Freeform: Shape 107">
              <a:extLst>
                <a:ext uri="{FF2B5EF4-FFF2-40B4-BE49-F238E27FC236}">
                  <a16:creationId xmlns:a16="http://schemas.microsoft.com/office/drawing/2014/main" id="{BA42ED8E-CCC8-478F-9EF4-625B633071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422225"/>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09" name="Freeform: Shape 108">
              <a:extLst>
                <a:ext uri="{FF2B5EF4-FFF2-40B4-BE49-F238E27FC236}">
                  <a16:creationId xmlns:a16="http://schemas.microsoft.com/office/drawing/2014/main" id="{146DF8F4-DF09-4E6C-887F-C9269E56A5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0" name="Freeform: Shape 109">
              <a:extLst>
                <a:ext uri="{FF2B5EF4-FFF2-40B4-BE49-F238E27FC236}">
                  <a16:creationId xmlns:a16="http://schemas.microsoft.com/office/drawing/2014/main" id="{7FF3916E-5C82-4956-A88B-81BFAC91B8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11" name="Freeform: Shape 110">
              <a:extLst>
                <a:ext uri="{FF2B5EF4-FFF2-40B4-BE49-F238E27FC236}">
                  <a16:creationId xmlns:a16="http://schemas.microsoft.com/office/drawing/2014/main" id="{7E5CF7AE-ED45-4AB5-9AEB-56FC964BFA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4222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2" name="Freeform: Shape 111">
              <a:extLst>
                <a:ext uri="{FF2B5EF4-FFF2-40B4-BE49-F238E27FC236}">
                  <a16:creationId xmlns:a16="http://schemas.microsoft.com/office/drawing/2014/main" id="{7CFB132C-BEB1-4897-B1A4-97422811F6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81374"/>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113" name="Freeform: Shape 112">
              <a:extLst>
                <a:ext uri="{FF2B5EF4-FFF2-40B4-BE49-F238E27FC236}">
                  <a16:creationId xmlns:a16="http://schemas.microsoft.com/office/drawing/2014/main" id="{4EE49F21-E336-41BC-8256-85A9AB597F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14" name="Freeform: Shape 113">
              <a:extLst>
                <a:ext uri="{FF2B5EF4-FFF2-40B4-BE49-F238E27FC236}">
                  <a16:creationId xmlns:a16="http://schemas.microsoft.com/office/drawing/2014/main" id="{C62510EE-BDCD-4393-9AD7-2D0C9A722D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15" name="Freeform: Shape 114">
              <a:extLst>
                <a:ext uri="{FF2B5EF4-FFF2-40B4-BE49-F238E27FC236}">
                  <a16:creationId xmlns:a16="http://schemas.microsoft.com/office/drawing/2014/main" id="{2420F94B-4F00-4C6C-97E3-BA5B5E6871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16" name="Freeform: Shape 115">
              <a:extLst>
                <a:ext uri="{FF2B5EF4-FFF2-40B4-BE49-F238E27FC236}">
                  <a16:creationId xmlns:a16="http://schemas.microsoft.com/office/drawing/2014/main" id="{E712560A-A110-4132-85D5-21BBBFA8C8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17" name="Freeform: Shape 116">
              <a:extLst>
                <a:ext uri="{FF2B5EF4-FFF2-40B4-BE49-F238E27FC236}">
                  <a16:creationId xmlns:a16="http://schemas.microsoft.com/office/drawing/2014/main" id="{D1E3102B-23D5-43AE-A67D-583AAA52BA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18" name="Freeform: Shape 117">
              <a:extLst>
                <a:ext uri="{FF2B5EF4-FFF2-40B4-BE49-F238E27FC236}">
                  <a16:creationId xmlns:a16="http://schemas.microsoft.com/office/drawing/2014/main" id="{9D5ABE4E-EB80-423C-BBCE-9C1B77D9B0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19" name="Freeform: Shape 118">
              <a:extLst>
                <a:ext uri="{FF2B5EF4-FFF2-40B4-BE49-F238E27FC236}">
                  <a16:creationId xmlns:a16="http://schemas.microsoft.com/office/drawing/2014/main" id="{BEB8CCC5-38F5-4892-A00B-14B645BBDF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4062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20" name="Freeform: Shape 119">
              <a:extLst>
                <a:ext uri="{FF2B5EF4-FFF2-40B4-BE49-F238E27FC236}">
                  <a16:creationId xmlns:a16="http://schemas.microsoft.com/office/drawing/2014/main" id="{8860175F-F7D5-4464-AD61-5B435528FE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21" name="Freeform: Shape 120">
              <a:extLst>
                <a:ext uri="{FF2B5EF4-FFF2-40B4-BE49-F238E27FC236}">
                  <a16:creationId xmlns:a16="http://schemas.microsoft.com/office/drawing/2014/main" id="{E28C20B0-98AA-4A5B-8CE1-236A3F6CAA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2" name="Freeform: Shape 121">
              <a:extLst>
                <a:ext uri="{FF2B5EF4-FFF2-40B4-BE49-F238E27FC236}">
                  <a16:creationId xmlns:a16="http://schemas.microsoft.com/office/drawing/2014/main" id="{8A56719F-13F0-4B75-8C04-DAACD8FD86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3" name="Freeform: Shape 122">
              <a:extLst>
                <a:ext uri="{FF2B5EF4-FFF2-40B4-BE49-F238E27FC236}">
                  <a16:creationId xmlns:a16="http://schemas.microsoft.com/office/drawing/2014/main" id="{B30555DA-285C-4859-83DE-B16FF6DB13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4" name="Freeform: Shape 123">
              <a:extLst>
                <a:ext uri="{FF2B5EF4-FFF2-40B4-BE49-F238E27FC236}">
                  <a16:creationId xmlns:a16="http://schemas.microsoft.com/office/drawing/2014/main" id="{67AF00E9-C8D6-41C4-9703-5468F51639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25" name="Freeform: Shape 124">
              <a:extLst>
                <a:ext uri="{FF2B5EF4-FFF2-40B4-BE49-F238E27FC236}">
                  <a16:creationId xmlns:a16="http://schemas.microsoft.com/office/drawing/2014/main" id="{D07F88BD-A2E8-4F25-BB43-9372C6C9F3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6" name="Freeform: Shape 125">
              <a:extLst>
                <a:ext uri="{FF2B5EF4-FFF2-40B4-BE49-F238E27FC236}">
                  <a16:creationId xmlns:a16="http://schemas.microsoft.com/office/drawing/2014/main" id="{DFAE35DA-8283-4F4B-8C00-FF8EFE39B3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9977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27" name="Freeform: Shape 126">
              <a:extLst>
                <a:ext uri="{FF2B5EF4-FFF2-40B4-BE49-F238E27FC236}">
                  <a16:creationId xmlns:a16="http://schemas.microsoft.com/office/drawing/2014/main" id="{4340DEBE-A255-48E2-B7B2-AE881651CE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9977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8" name="Freeform: Shape 127">
              <a:extLst>
                <a:ext uri="{FF2B5EF4-FFF2-40B4-BE49-F238E27FC236}">
                  <a16:creationId xmlns:a16="http://schemas.microsoft.com/office/drawing/2014/main" id="{FE968FB9-507A-4F2E-B346-15995081B1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9" name="Freeform: Shape 128">
              <a:extLst>
                <a:ext uri="{FF2B5EF4-FFF2-40B4-BE49-F238E27FC236}">
                  <a16:creationId xmlns:a16="http://schemas.microsoft.com/office/drawing/2014/main" id="{4DA99BD8-9C2B-46BF-AA27-ED405540D1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0" name="Freeform: Shape 129">
              <a:extLst>
                <a:ext uri="{FF2B5EF4-FFF2-40B4-BE49-F238E27FC236}">
                  <a16:creationId xmlns:a16="http://schemas.microsoft.com/office/drawing/2014/main" id="{50C84F67-D2C2-48DF-8537-DF99C60240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1" name="Freeform: Shape 130">
              <a:extLst>
                <a:ext uri="{FF2B5EF4-FFF2-40B4-BE49-F238E27FC236}">
                  <a16:creationId xmlns:a16="http://schemas.microsoft.com/office/drawing/2014/main" id="{F5CAEB9A-26A6-4FBF-916B-19FC9B0BFC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599770"/>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2" name="Freeform: Shape 131">
              <a:extLst>
                <a:ext uri="{FF2B5EF4-FFF2-40B4-BE49-F238E27FC236}">
                  <a16:creationId xmlns:a16="http://schemas.microsoft.com/office/drawing/2014/main" id="{E4DEDE1B-4819-4E4B-849E-330D7DF56C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3" name="Freeform: Shape 132">
              <a:extLst>
                <a:ext uri="{FF2B5EF4-FFF2-40B4-BE49-F238E27FC236}">
                  <a16:creationId xmlns:a16="http://schemas.microsoft.com/office/drawing/2014/main" id="{C441B73E-F19C-4313-8F46-F600603B36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7" y="365901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34" name="Freeform: Shape 133">
              <a:extLst>
                <a:ext uri="{FF2B5EF4-FFF2-40B4-BE49-F238E27FC236}">
                  <a16:creationId xmlns:a16="http://schemas.microsoft.com/office/drawing/2014/main" id="{014FE805-EF51-4859-A6DF-CF75F9A0F5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2" y="3659014"/>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5" name="Freeform: Shape 134">
              <a:extLst>
                <a:ext uri="{FF2B5EF4-FFF2-40B4-BE49-F238E27FC236}">
                  <a16:creationId xmlns:a16="http://schemas.microsoft.com/office/drawing/2014/main" id="{624CF2A5-BD9E-4570-8560-063BC70F26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2"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6" name="Freeform: Shape 135">
              <a:extLst>
                <a:ext uri="{FF2B5EF4-FFF2-40B4-BE49-F238E27FC236}">
                  <a16:creationId xmlns:a16="http://schemas.microsoft.com/office/drawing/2014/main" id="{6BEC415C-7946-43B2-9AC8-348B6B5CD0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7" name="Freeform: Shape 136">
              <a:extLst>
                <a:ext uri="{FF2B5EF4-FFF2-40B4-BE49-F238E27FC236}">
                  <a16:creationId xmlns:a16="http://schemas.microsoft.com/office/drawing/2014/main" id="{1B615AD5-3365-43D4-8E16-377A2A2F97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8" name="Freeform: Shape 137">
              <a:extLst>
                <a:ext uri="{FF2B5EF4-FFF2-40B4-BE49-F238E27FC236}">
                  <a16:creationId xmlns:a16="http://schemas.microsoft.com/office/drawing/2014/main" id="{9D184DFD-DD33-491E-90FF-6E4ECA2668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659014"/>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9" name="Freeform: Shape 138">
              <a:extLst>
                <a:ext uri="{FF2B5EF4-FFF2-40B4-BE49-F238E27FC236}">
                  <a16:creationId xmlns:a16="http://schemas.microsoft.com/office/drawing/2014/main" id="{31B62FE1-0262-4B09-ABEA-8AA010137D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0" name="Freeform: Shape 139">
              <a:extLst>
                <a:ext uri="{FF2B5EF4-FFF2-40B4-BE49-F238E27FC236}">
                  <a16:creationId xmlns:a16="http://schemas.microsoft.com/office/drawing/2014/main" id="{20C539C6-FAA9-4EBE-93D9-1F946E1449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9" y="371816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41" name="Freeform: Shape 140">
              <a:extLst>
                <a:ext uri="{FF2B5EF4-FFF2-40B4-BE49-F238E27FC236}">
                  <a16:creationId xmlns:a16="http://schemas.microsoft.com/office/drawing/2014/main" id="{8C6EF3FF-09E5-4099-A49B-CA364A6E83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4" y="371816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2" name="Freeform: Shape 141">
              <a:extLst>
                <a:ext uri="{FF2B5EF4-FFF2-40B4-BE49-F238E27FC236}">
                  <a16:creationId xmlns:a16="http://schemas.microsoft.com/office/drawing/2014/main" id="{B3C5E06F-8F1E-4771-AAE4-B34B1D6A3D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4"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3" name="Freeform: Shape 142">
              <a:extLst>
                <a:ext uri="{FF2B5EF4-FFF2-40B4-BE49-F238E27FC236}">
                  <a16:creationId xmlns:a16="http://schemas.microsoft.com/office/drawing/2014/main" id="{538D5AE9-76CC-4AE4-B026-656EDCB01B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4" name="Freeform: Shape 143">
              <a:extLst>
                <a:ext uri="{FF2B5EF4-FFF2-40B4-BE49-F238E27FC236}">
                  <a16:creationId xmlns:a16="http://schemas.microsoft.com/office/drawing/2014/main" id="{30F1A9B9-52AB-4527-BD4A-1802F7C960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5" name="Freeform: Shape 144">
              <a:extLst>
                <a:ext uri="{FF2B5EF4-FFF2-40B4-BE49-F238E27FC236}">
                  <a16:creationId xmlns:a16="http://schemas.microsoft.com/office/drawing/2014/main" id="{46A57D78-C020-4EEF-971D-0C8802889A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71816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6" name="Freeform: Shape 145">
              <a:extLst>
                <a:ext uri="{FF2B5EF4-FFF2-40B4-BE49-F238E27FC236}">
                  <a16:creationId xmlns:a16="http://schemas.microsoft.com/office/drawing/2014/main" id="{7666D7A3-5ABF-4EDE-A0C5-F2099B2D86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5"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7" name="Freeform: Shape 146">
              <a:extLst>
                <a:ext uri="{FF2B5EF4-FFF2-40B4-BE49-F238E27FC236}">
                  <a16:creationId xmlns:a16="http://schemas.microsoft.com/office/drawing/2014/main" id="{13BC460A-E0FF-4658-A2FD-A3AF4D51DF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40" y="377741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48" name="Freeform: Shape 147">
              <a:extLst>
                <a:ext uri="{FF2B5EF4-FFF2-40B4-BE49-F238E27FC236}">
                  <a16:creationId xmlns:a16="http://schemas.microsoft.com/office/drawing/2014/main" id="{26467CC2-3AB3-4D37-8323-385B7399F7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5"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49" name="Freeform: Shape 148">
              <a:extLst>
                <a:ext uri="{FF2B5EF4-FFF2-40B4-BE49-F238E27FC236}">
                  <a16:creationId xmlns:a16="http://schemas.microsoft.com/office/drawing/2014/main" id="{563A1F58-33CE-4EDF-B902-3F43F69DA2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6"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50" name="Freeform: Shape 149">
              <a:extLst>
                <a:ext uri="{FF2B5EF4-FFF2-40B4-BE49-F238E27FC236}">
                  <a16:creationId xmlns:a16="http://schemas.microsoft.com/office/drawing/2014/main" id="{DDCFAB2F-7E88-4A57-999A-2506A1FE71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83"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51" name="Freeform: Shape 150">
              <a:extLst>
                <a:ext uri="{FF2B5EF4-FFF2-40B4-BE49-F238E27FC236}">
                  <a16:creationId xmlns:a16="http://schemas.microsoft.com/office/drawing/2014/main" id="{571BEB66-3787-441F-BB54-80C05C6F13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35"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52" name="Freeform: Shape 151">
              <a:extLst>
                <a:ext uri="{FF2B5EF4-FFF2-40B4-BE49-F238E27FC236}">
                  <a16:creationId xmlns:a16="http://schemas.microsoft.com/office/drawing/2014/main" id="{641DC095-611E-4979-8664-6C0EB878FC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82"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53" name="Freeform: Shape 152">
              <a:extLst>
                <a:ext uri="{FF2B5EF4-FFF2-40B4-BE49-F238E27FC236}">
                  <a16:creationId xmlns:a16="http://schemas.microsoft.com/office/drawing/2014/main" id="{210B9ECF-D859-4919-A9D6-3208548F00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31"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54" name="Freeform: Shape 153">
              <a:extLst>
                <a:ext uri="{FF2B5EF4-FFF2-40B4-BE49-F238E27FC236}">
                  <a16:creationId xmlns:a16="http://schemas.microsoft.com/office/drawing/2014/main" id="{4FBC31D4-7E98-452C-8A87-822DE0432C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481374"/>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55" name="Freeform: Shape 154">
              <a:extLst>
                <a:ext uri="{FF2B5EF4-FFF2-40B4-BE49-F238E27FC236}">
                  <a16:creationId xmlns:a16="http://schemas.microsoft.com/office/drawing/2014/main" id="{E302346C-F328-435B-87ED-447C6F8542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56" name="Freeform: Shape 155">
              <a:extLst>
                <a:ext uri="{FF2B5EF4-FFF2-40B4-BE49-F238E27FC236}">
                  <a16:creationId xmlns:a16="http://schemas.microsoft.com/office/drawing/2014/main" id="{B94F507E-9E94-432E-AE8A-A6CB2C5D05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481374"/>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157" name="Freeform: Shape 156">
              <a:extLst>
                <a:ext uri="{FF2B5EF4-FFF2-40B4-BE49-F238E27FC236}">
                  <a16:creationId xmlns:a16="http://schemas.microsoft.com/office/drawing/2014/main" id="{1FFAC4F0-FD7F-4943-B60E-E276F8B23F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58" name="Freeform: Shape 157">
              <a:extLst>
                <a:ext uri="{FF2B5EF4-FFF2-40B4-BE49-F238E27FC236}">
                  <a16:creationId xmlns:a16="http://schemas.microsoft.com/office/drawing/2014/main" id="{A8A5D871-92FD-43C3-BF94-0B524FA7D3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159" name="Freeform: Shape 158">
              <a:extLst>
                <a:ext uri="{FF2B5EF4-FFF2-40B4-BE49-F238E27FC236}">
                  <a16:creationId xmlns:a16="http://schemas.microsoft.com/office/drawing/2014/main" id="{6A79A241-1665-453E-ADD4-18892D4F85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48137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60" name="Freeform: Shape 159">
              <a:extLst>
                <a:ext uri="{FF2B5EF4-FFF2-40B4-BE49-F238E27FC236}">
                  <a16:creationId xmlns:a16="http://schemas.microsoft.com/office/drawing/2014/main" id="{81EABE18-4189-4E07-93C9-9B76673E3E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4062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1" name="Freeform: Shape 160">
              <a:extLst>
                <a:ext uri="{FF2B5EF4-FFF2-40B4-BE49-F238E27FC236}">
                  <a16:creationId xmlns:a16="http://schemas.microsoft.com/office/drawing/2014/main" id="{B658A0EE-6F09-4EF7-B5E7-F23A556BDA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4062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2" name="Freeform: Shape 161">
              <a:extLst>
                <a:ext uri="{FF2B5EF4-FFF2-40B4-BE49-F238E27FC236}">
                  <a16:creationId xmlns:a16="http://schemas.microsoft.com/office/drawing/2014/main" id="{15EB019C-C95B-4DE3-BD17-DC20F8007A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406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63" name="Freeform: Shape 162">
              <a:extLst>
                <a:ext uri="{FF2B5EF4-FFF2-40B4-BE49-F238E27FC236}">
                  <a16:creationId xmlns:a16="http://schemas.microsoft.com/office/drawing/2014/main" id="{2948B3ED-79C1-47C8-B712-0BFB5536C3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4062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4" name="Freeform: Shape 163">
              <a:extLst>
                <a:ext uri="{FF2B5EF4-FFF2-40B4-BE49-F238E27FC236}">
                  <a16:creationId xmlns:a16="http://schemas.microsoft.com/office/drawing/2014/main" id="{13387DB9-900B-422D-90F7-C5C7EB5D59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406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65" name="Freeform: Shape 164">
              <a:extLst>
                <a:ext uri="{FF2B5EF4-FFF2-40B4-BE49-F238E27FC236}">
                  <a16:creationId xmlns:a16="http://schemas.microsoft.com/office/drawing/2014/main" id="{48FDCCF3-E6D6-4CD0-9D47-02FE785C7A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40631"/>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66" name="Freeform: Shape 165">
              <a:extLst>
                <a:ext uri="{FF2B5EF4-FFF2-40B4-BE49-F238E27FC236}">
                  <a16:creationId xmlns:a16="http://schemas.microsoft.com/office/drawing/2014/main" id="{BC14E8F6-33F6-47CE-9A24-EA71D71496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997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7" name="Freeform: Shape 166">
              <a:extLst>
                <a:ext uri="{FF2B5EF4-FFF2-40B4-BE49-F238E27FC236}">
                  <a16:creationId xmlns:a16="http://schemas.microsoft.com/office/drawing/2014/main" id="{F78CC38F-63FC-4552-B17B-8D79D3C8F8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8" name="Freeform: Shape 167">
              <a:extLst>
                <a:ext uri="{FF2B5EF4-FFF2-40B4-BE49-F238E27FC236}">
                  <a16:creationId xmlns:a16="http://schemas.microsoft.com/office/drawing/2014/main" id="{89042823-A002-49CE-B03D-ED1291DC13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997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69" name="Freeform: Shape 168">
              <a:extLst>
                <a:ext uri="{FF2B5EF4-FFF2-40B4-BE49-F238E27FC236}">
                  <a16:creationId xmlns:a16="http://schemas.microsoft.com/office/drawing/2014/main" id="{96EFC6CE-198B-489B-B1EE-72CE842628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0" name="Freeform: Shape 169">
              <a:extLst>
                <a:ext uri="{FF2B5EF4-FFF2-40B4-BE49-F238E27FC236}">
                  <a16:creationId xmlns:a16="http://schemas.microsoft.com/office/drawing/2014/main" id="{49FEA23D-54D9-45D7-9325-1E2F638C9C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997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71" name="Freeform: Shape 170">
              <a:extLst>
                <a:ext uri="{FF2B5EF4-FFF2-40B4-BE49-F238E27FC236}">
                  <a16:creationId xmlns:a16="http://schemas.microsoft.com/office/drawing/2014/main" id="{2DB04EE3-370F-49CE-BCFE-C2999C3CF2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9978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2" name="Freeform: Shape 171">
              <a:extLst>
                <a:ext uri="{FF2B5EF4-FFF2-40B4-BE49-F238E27FC236}">
                  <a16:creationId xmlns:a16="http://schemas.microsoft.com/office/drawing/2014/main" id="{8BCBCC34-797D-41A8-8AD1-7E03E1BBFF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65902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3" name="Freeform: Shape 172">
              <a:extLst>
                <a:ext uri="{FF2B5EF4-FFF2-40B4-BE49-F238E27FC236}">
                  <a16:creationId xmlns:a16="http://schemas.microsoft.com/office/drawing/2014/main" id="{AFF5C1F8-0EDE-4835-89E6-1FCB2EA395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4" name="Freeform: Shape 173">
              <a:extLst>
                <a:ext uri="{FF2B5EF4-FFF2-40B4-BE49-F238E27FC236}">
                  <a16:creationId xmlns:a16="http://schemas.microsoft.com/office/drawing/2014/main" id="{6171D504-6300-457C-AFCC-064DBB3FCC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6590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75" name="Freeform: Shape 174">
              <a:extLst>
                <a:ext uri="{FF2B5EF4-FFF2-40B4-BE49-F238E27FC236}">
                  <a16:creationId xmlns:a16="http://schemas.microsoft.com/office/drawing/2014/main" id="{62ACE739-C8C4-4495-B04C-C3AFC44811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6" name="Freeform: Shape 175">
              <a:extLst>
                <a:ext uri="{FF2B5EF4-FFF2-40B4-BE49-F238E27FC236}">
                  <a16:creationId xmlns:a16="http://schemas.microsoft.com/office/drawing/2014/main" id="{3F4771CD-CDCA-4FFE-8EF5-E42D1781E7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77" name="Freeform: Shape 176">
              <a:extLst>
                <a:ext uri="{FF2B5EF4-FFF2-40B4-BE49-F238E27FC236}">
                  <a16:creationId xmlns:a16="http://schemas.microsoft.com/office/drawing/2014/main" id="{A10C0BFE-A8F9-4E21-9DFD-37A4D26C62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8" name="Freeform: Shape 177">
              <a:extLst>
                <a:ext uri="{FF2B5EF4-FFF2-40B4-BE49-F238E27FC236}">
                  <a16:creationId xmlns:a16="http://schemas.microsoft.com/office/drawing/2014/main" id="{4D8D4EF9-4EF7-4538-A4AE-439F9335EA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71817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9" name="Freeform: Shape 178">
              <a:extLst>
                <a:ext uri="{FF2B5EF4-FFF2-40B4-BE49-F238E27FC236}">
                  <a16:creationId xmlns:a16="http://schemas.microsoft.com/office/drawing/2014/main" id="{7E0500AB-5662-43B9-95C2-2EC80CC54F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0" name="Freeform: Shape 179">
              <a:extLst>
                <a:ext uri="{FF2B5EF4-FFF2-40B4-BE49-F238E27FC236}">
                  <a16:creationId xmlns:a16="http://schemas.microsoft.com/office/drawing/2014/main" id="{984021AD-A6A2-4CDA-A953-72FBA7598B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71817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81" name="Freeform: Shape 180">
              <a:extLst>
                <a:ext uri="{FF2B5EF4-FFF2-40B4-BE49-F238E27FC236}">
                  <a16:creationId xmlns:a16="http://schemas.microsoft.com/office/drawing/2014/main" id="{FD1FBF47-CAC8-4385-9DC7-C9BB6167E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2" name="Freeform: Shape 181">
              <a:extLst>
                <a:ext uri="{FF2B5EF4-FFF2-40B4-BE49-F238E27FC236}">
                  <a16:creationId xmlns:a16="http://schemas.microsoft.com/office/drawing/2014/main" id="{FBAEE482-005F-4288-8D66-09EA246C45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71817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83" name="Freeform: Shape 182">
              <a:extLst>
                <a:ext uri="{FF2B5EF4-FFF2-40B4-BE49-F238E27FC236}">
                  <a16:creationId xmlns:a16="http://schemas.microsoft.com/office/drawing/2014/main" id="{2C5DCF49-33DE-4AFF-818E-42F59F2804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71817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4" name="Freeform: Shape 183">
              <a:extLst>
                <a:ext uri="{FF2B5EF4-FFF2-40B4-BE49-F238E27FC236}">
                  <a16:creationId xmlns:a16="http://schemas.microsoft.com/office/drawing/2014/main" id="{866903F3-208B-46D5-925B-254DC74291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2" y="377741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85" name="Freeform: Shape 184">
              <a:extLst>
                <a:ext uri="{FF2B5EF4-FFF2-40B4-BE49-F238E27FC236}">
                  <a16:creationId xmlns:a16="http://schemas.microsoft.com/office/drawing/2014/main" id="{2550D219-E342-4A38-BB89-575C1EE7AA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2" y="377741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86" name="Freeform: Shape 185">
              <a:extLst>
                <a:ext uri="{FF2B5EF4-FFF2-40B4-BE49-F238E27FC236}">
                  <a16:creationId xmlns:a16="http://schemas.microsoft.com/office/drawing/2014/main" id="{5B5485FC-95D0-4660-9594-2C9BD3B776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8" y="3777419"/>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187" name="Freeform: Shape 186">
              <a:extLst>
                <a:ext uri="{FF2B5EF4-FFF2-40B4-BE49-F238E27FC236}">
                  <a16:creationId xmlns:a16="http://schemas.microsoft.com/office/drawing/2014/main" id="{2EA358DA-C7E8-4DF8-B7D6-CC58295655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4" y="3777383"/>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88" name="Freeform: Shape 187">
              <a:extLst>
                <a:ext uri="{FF2B5EF4-FFF2-40B4-BE49-F238E27FC236}">
                  <a16:creationId xmlns:a16="http://schemas.microsoft.com/office/drawing/2014/main" id="{7990E8BB-4369-4845-8436-A6F3FE1D11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87" y="37774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189" name="Freeform: Shape 188">
              <a:extLst>
                <a:ext uri="{FF2B5EF4-FFF2-40B4-BE49-F238E27FC236}">
                  <a16:creationId xmlns:a16="http://schemas.microsoft.com/office/drawing/2014/main" id="{D6C050C5-1951-434B-A7FE-D271E73F82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grpSp>
      <p:grpSp>
        <p:nvGrpSpPr>
          <p:cNvPr id="408" name="Graphic 4">
            <a:extLst>
              <a:ext uri="{FF2B5EF4-FFF2-40B4-BE49-F238E27FC236}">
                <a16:creationId xmlns:a16="http://schemas.microsoft.com/office/drawing/2014/main" id="{773717CC-ECEE-4ABF-BA61-C59F4680177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680915" y="4748271"/>
            <a:ext cx="1330536" cy="1330521"/>
            <a:chOff x="5734037" y="3067039"/>
            <a:chExt cx="724483" cy="724489"/>
          </a:xfrm>
          <a:solidFill>
            <a:schemeClr val="bg1">
              <a:alpha val="60000"/>
            </a:schemeClr>
          </a:solidFill>
        </p:grpSpPr>
        <p:sp>
          <p:nvSpPr>
            <p:cNvPr id="192" name="Freeform: Shape 191">
              <a:extLst>
                <a:ext uri="{FF2B5EF4-FFF2-40B4-BE49-F238E27FC236}">
                  <a16:creationId xmlns:a16="http://schemas.microsoft.com/office/drawing/2014/main" id="{9A4FAE41-62DF-4B8E-BD66-8EC206E0E3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067039"/>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193" name="Freeform: Shape 192">
              <a:extLst>
                <a:ext uri="{FF2B5EF4-FFF2-40B4-BE49-F238E27FC236}">
                  <a16:creationId xmlns:a16="http://schemas.microsoft.com/office/drawing/2014/main" id="{564C7F1F-5546-40DC-A16B-C9A3E45777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94" name="Freeform: Shape 193">
              <a:extLst>
                <a:ext uri="{FF2B5EF4-FFF2-40B4-BE49-F238E27FC236}">
                  <a16:creationId xmlns:a16="http://schemas.microsoft.com/office/drawing/2014/main" id="{45583216-FC24-4B75-9703-DBEC401FF8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95" name="Freeform: Shape 194">
              <a:extLst>
                <a:ext uri="{FF2B5EF4-FFF2-40B4-BE49-F238E27FC236}">
                  <a16:creationId xmlns:a16="http://schemas.microsoft.com/office/drawing/2014/main" id="{2FD0A70D-2E7E-4048-8145-0F45EDBBCE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96" name="Freeform: Shape 195">
              <a:extLst>
                <a:ext uri="{FF2B5EF4-FFF2-40B4-BE49-F238E27FC236}">
                  <a16:creationId xmlns:a16="http://schemas.microsoft.com/office/drawing/2014/main" id="{B703C78E-D176-4455-B7B5-2DB4F418DB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97" name="Freeform: Shape 196">
              <a:extLst>
                <a:ext uri="{FF2B5EF4-FFF2-40B4-BE49-F238E27FC236}">
                  <a16:creationId xmlns:a16="http://schemas.microsoft.com/office/drawing/2014/main" id="{AD23B98E-D1FB-4BD9-BA4A-060BC8266E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98" name="Freeform: Shape 197">
              <a:extLst>
                <a:ext uri="{FF2B5EF4-FFF2-40B4-BE49-F238E27FC236}">
                  <a16:creationId xmlns:a16="http://schemas.microsoft.com/office/drawing/2014/main" id="{C1541992-EEDB-4D6B-BDA9-B66E58A17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99" name="Freeform: Shape 198">
              <a:extLst>
                <a:ext uri="{FF2B5EF4-FFF2-40B4-BE49-F238E27FC236}">
                  <a16:creationId xmlns:a16="http://schemas.microsoft.com/office/drawing/2014/main" id="{08072B3B-B852-4186-ACFE-F614251324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2628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200" name="Freeform: Shape 199">
              <a:extLst>
                <a:ext uri="{FF2B5EF4-FFF2-40B4-BE49-F238E27FC236}">
                  <a16:creationId xmlns:a16="http://schemas.microsoft.com/office/drawing/2014/main" id="{7B5DD2CA-BCBA-4F3E-B472-840067686A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2628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01" name="Freeform: Shape 200">
              <a:extLst>
                <a:ext uri="{FF2B5EF4-FFF2-40B4-BE49-F238E27FC236}">
                  <a16:creationId xmlns:a16="http://schemas.microsoft.com/office/drawing/2014/main" id="{C7335DFE-05E4-4D45-B035-1D85E7648E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02" name="Freeform: Shape 201">
              <a:extLst>
                <a:ext uri="{FF2B5EF4-FFF2-40B4-BE49-F238E27FC236}">
                  <a16:creationId xmlns:a16="http://schemas.microsoft.com/office/drawing/2014/main" id="{ADCF9375-A092-491A-960D-A4DBB376C3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03" name="Freeform: Shape 202">
              <a:extLst>
                <a:ext uri="{FF2B5EF4-FFF2-40B4-BE49-F238E27FC236}">
                  <a16:creationId xmlns:a16="http://schemas.microsoft.com/office/drawing/2014/main" id="{95341599-7E99-490F-9AF8-07EAE5C8DB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04" name="Freeform: Shape 203">
              <a:extLst>
                <a:ext uri="{FF2B5EF4-FFF2-40B4-BE49-F238E27FC236}">
                  <a16:creationId xmlns:a16="http://schemas.microsoft.com/office/drawing/2014/main" id="{E1C55EB0-818A-46E6-8D53-5503100290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12628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05" name="Freeform: Shape 204">
              <a:extLst>
                <a:ext uri="{FF2B5EF4-FFF2-40B4-BE49-F238E27FC236}">
                  <a16:creationId xmlns:a16="http://schemas.microsoft.com/office/drawing/2014/main" id="{319B036C-5BD8-4F3B-8935-96D50F410D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06" name="Freeform: Shape 205">
              <a:extLst>
                <a:ext uri="{FF2B5EF4-FFF2-40B4-BE49-F238E27FC236}">
                  <a16:creationId xmlns:a16="http://schemas.microsoft.com/office/drawing/2014/main" id="{A8445880-106C-4DC8-A250-D132F0D6F3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8543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07" name="Freeform: Shape 206">
              <a:extLst>
                <a:ext uri="{FF2B5EF4-FFF2-40B4-BE49-F238E27FC236}">
                  <a16:creationId xmlns:a16="http://schemas.microsoft.com/office/drawing/2014/main" id="{952AA1DD-5DBE-43CD-9B85-63C7626929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08" name="Freeform: Shape 207">
              <a:extLst>
                <a:ext uri="{FF2B5EF4-FFF2-40B4-BE49-F238E27FC236}">
                  <a16:creationId xmlns:a16="http://schemas.microsoft.com/office/drawing/2014/main" id="{2A412466-ED73-4944-83CE-224B1769C2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09" name="Freeform: Shape 208">
              <a:extLst>
                <a:ext uri="{FF2B5EF4-FFF2-40B4-BE49-F238E27FC236}">
                  <a16:creationId xmlns:a16="http://schemas.microsoft.com/office/drawing/2014/main" id="{807E195A-10DB-494C-A547-E1D0C6F616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0" name="Freeform: Shape 209">
              <a:extLst>
                <a:ext uri="{FF2B5EF4-FFF2-40B4-BE49-F238E27FC236}">
                  <a16:creationId xmlns:a16="http://schemas.microsoft.com/office/drawing/2014/main" id="{4CD4AECE-734D-4B90-984F-B2ABFA2B6F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1" name="Freeform: Shape 210">
              <a:extLst>
                <a:ext uri="{FF2B5EF4-FFF2-40B4-BE49-F238E27FC236}">
                  <a16:creationId xmlns:a16="http://schemas.microsoft.com/office/drawing/2014/main" id="{2927072E-8001-4AD1-A4C4-2EDBA3BF87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12" name="Freeform: Shape 211">
              <a:extLst>
                <a:ext uri="{FF2B5EF4-FFF2-40B4-BE49-F238E27FC236}">
                  <a16:creationId xmlns:a16="http://schemas.microsoft.com/office/drawing/2014/main" id="{499D6F50-E593-46A3-81D8-73389276B2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3" name="Freeform: Shape 212">
              <a:extLst>
                <a:ext uri="{FF2B5EF4-FFF2-40B4-BE49-F238E27FC236}">
                  <a16:creationId xmlns:a16="http://schemas.microsoft.com/office/drawing/2014/main" id="{7A96E600-84B4-452B-AE40-295FC5807E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24467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14" name="Freeform: Shape 213">
              <a:extLst>
                <a:ext uri="{FF2B5EF4-FFF2-40B4-BE49-F238E27FC236}">
                  <a16:creationId xmlns:a16="http://schemas.microsoft.com/office/drawing/2014/main" id="{CBBA17AC-C1AB-4BFC-A051-457275D1D6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244677"/>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15" name="Freeform: Shape 214">
              <a:extLst>
                <a:ext uri="{FF2B5EF4-FFF2-40B4-BE49-F238E27FC236}">
                  <a16:creationId xmlns:a16="http://schemas.microsoft.com/office/drawing/2014/main" id="{488E850C-90D5-4D0F-A57D-7809327EF3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16" name="Freeform: Shape 215">
              <a:extLst>
                <a:ext uri="{FF2B5EF4-FFF2-40B4-BE49-F238E27FC236}">
                  <a16:creationId xmlns:a16="http://schemas.microsoft.com/office/drawing/2014/main" id="{9F98D808-AB13-4D8D-B4C5-9D32153462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17" name="Freeform: Shape 216">
              <a:extLst>
                <a:ext uri="{FF2B5EF4-FFF2-40B4-BE49-F238E27FC236}">
                  <a16:creationId xmlns:a16="http://schemas.microsoft.com/office/drawing/2014/main" id="{95AFFBC0-FF37-4117-86FA-21ABDA17AB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18" name="Freeform: Shape 217">
              <a:extLst>
                <a:ext uri="{FF2B5EF4-FFF2-40B4-BE49-F238E27FC236}">
                  <a16:creationId xmlns:a16="http://schemas.microsoft.com/office/drawing/2014/main" id="{ED0AC42A-17B0-4154-968C-CAE2A04C28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24467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9" name="Freeform: Shape 218">
              <a:extLst>
                <a:ext uri="{FF2B5EF4-FFF2-40B4-BE49-F238E27FC236}">
                  <a16:creationId xmlns:a16="http://schemas.microsoft.com/office/drawing/2014/main" id="{4A7A31A0-8490-4B9D-B9CC-7FF28053E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20" name="Freeform: Shape 219">
              <a:extLst>
                <a:ext uri="{FF2B5EF4-FFF2-40B4-BE49-F238E27FC236}">
                  <a16:creationId xmlns:a16="http://schemas.microsoft.com/office/drawing/2014/main" id="{8188899C-6A74-43D8-B36C-F86B278C89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0382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21" name="Freeform: Shape 220">
              <a:extLst>
                <a:ext uri="{FF2B5EF4-FFF2-40B4-BE49-F238E27FC236}">
                  <a16:creationId xmlns:a16="http://schemas.microsoft.com/office/drawing/2014/main" id="{1537EAA6-95B6-4674-A7B9-40F9AB7F59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2" name="Freeform: Shape 221">
              <a:extLst>
                <a:ext uri="{FF2B5EF4-FFF2-40B4-BE49-F238E27FC236}">
                  <a16:creationId xmlns:a16="http://schemas.microsoft.com/office/drawing/2014/main" id="{F4B29507-C08F-4764-B703-0EB33A0FAC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3" name="Freeform: Shape 222">
              <a:extLst>
                <a:ext uri="{FF2B5EF4-FFF2-40B4-BE49-F238E27FC236}">
                  <a16:creationId xmlns:a16="http://schemas.microsoft.com/office/drawing/2014/main" id="{4200E500-6A99-47FC-A30F-FA4C85DA8C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4" name="Freeform: Shape 223">
              <a:extLst>
                <a:ext uri="{FF2B5EF4-FFF2-40B4-BE49-F238E27FC236}">
                  <a16:creationId xmlns:a16="http://schemas.microsoft.com/office/drawing/2014/main" id="{9558677C-76AD-451F-AEEE-C5FEE4179C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5" name="Freeform: Shape 224">
              <a:extLst>
                <a:ext uri="{FF2B5EF4-FFF2-40B4-BE49-F238E27FC236}">
                  <a16:creationId xmlns:a16="http://schemas.microsoft.com/office/drawing/2014/main" id="{79E472E5-A81A-44E7-AEBA-C3A593497B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0382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6" name="Freeform: Shape 225">
              <a:extLst>
                <a:ext uri="{FF2B5EF4-FFF2-40B4-BE49-F238E27FC236}">
                  <a16:creationId xmlns:a16="http://schemas.microsoft.com/office/drawing/2014/main" id="{5CD54F54-9E41-4635-A533-6CC6515E13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7" name="Freeform: Shape 226">
              <a:extLst>
                <a:ext uri="{FF2B5EF4-FFF2-40B4-BE49-F238E27FC236}">
                  <a16:creationId xmlns:a16="http://schemas.microsoft.com/office/drawing/2014/main" id="{B22D6F46-74C0-49D9-8CD8-BC125E973D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63074"/>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28" name="Freeform: Shape 227">
              <a:extLst>
                <a:ext uri="{FF2B5EF4-FFF2-40B4-BE49-F238E27FC236}">
                  <a16:creationId xmlns:a16="http://schemas.microsoft.com/office/drawing/2014/main" id="{C6FAA6EC-EDF6-4522-ACD8-8D4F7FF872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29" name="Freeform: Shape 228">
              <a:extLst>
                <a:ext uri="{FF2B5EF4-FFF2-40B4-BE49-F238E27FC236}">
                  <a16:creationId xmlns:a16="http://schemas.microsoft.com/office/drawing/2014/main" id="{5F8364DC-ED1A-482D-A418-7941B199CB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30" name="Freeform: Shape 229">
              <a:extLst>
                <a:ext uri="{FF2B5EF4-FFF2-40B4-BE49-F238E27FC236}">
                  <a16:creationId xmlns:a16="http://schemas.microsoft.com/office/drawing/2014/main" id="{1896D361-70A8-4528-940B-F306550F88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31" name="Freeform: Shape 230">
              <a:extLst>
                <a:ext uri="{FF2B5EF4-FFF2-40B4-BE49-F238E27FC236}">
                  <a16:creationId xmlns:a16="http://schemas.microsoft.com/office/drawing/2014/main" id="{4D1CB00A-0CE1-4E25-ADCE-9562845F54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32" name="Freeform: Shape 231">
              <a:extLst>
                <a:ext uri="{FF2B5EF4-FFF2-40B4-BE49-F238E27FC236}">
                  <a16:creationId xmlns:a16="http://schemas.microsoft.com/office/drawing/2014/main" id="{E1B6761E-B7C6-4218-B95F-F6DEC0066D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63074"/>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33" name="Freeform: Shape 232">
              <a:extLst>
                <a:ext uri="{FF2B5EF4-FFF2-40B4-BE49-F238E27FC236}">
                  <a16:creationId xmlns:a16="http://schemas.microsoft.com/office/drawing/2014/main" id="{CA081177-DAC3-4667-91A1-4CC885D4A1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34" name="Freeform: Shape 233">
              <a:extLst>
                <a:ext uri="{FF2B5EF4-FFF2-40B4-BE49-F238E27FC236}">
                  <a16:creationId xmlns:a16="http://schemas.microsoft.com/office/drawing/2014/main" id="{435007DC-BB8D-43BA-9598-AE79AA262E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222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35" name="Freeform: Shape 234">
              <a:extLst>
                <a:ext uri="{FF2B5EF4-FFF2-40B4-BE49-F238E27FC236}">
                  <a16:creationId xmlns:a16="http://schemas.microsoft.com/office/drawing/2014/main" id="{46628B8A-02EC-44EF-B52C-5EBAFBCF9C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36" name="Freeform: Shape 235">
              <a:extLst>
                <a:ext uri="{FF2B5EF4-FFF2-40B4-BE49-F238E27FC236}">
                  <a16:creationId xmlns:a16="http://schemas.microsoft.com/office/drawing/2014/main" id="{2DACEC99-8F4C-495C-8EAA-670A3A02ED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37" name="Freeform: Shape 236">
              <a:extLst>
                <a:ext uri="{FF2B5EF4-FFF2-40B4-BE49-F238E27FC236}">
                  <a16:creationId xmlns:a16="http://schemas.microsoft.com/office/drawing/2014/main" id="{C8EFEAD4-1425-4357-9D8A-F326DABC6E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38" name="Freeform: Shape 237">
              <a:extLst>
                <a:ext uri="{FF2B5EF4-FFF2-40B4-BE49-F238E27FC236}">
                  <a16:creationId xmlns:a16="http://schemas.microsoft.com/office/drawing/2014/main" id="{FDA70E94-A082-47D4-B4F8-142AEF1DC3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39" name="Freeform: Shape 238">
              <a:extLst>
                <a:ext uri="{FF2B5EF4-FFF2-40B4-BE49-F238E27FC236}">
                  <a16:creationId xmlns:a16="http://schemas.microsoft.com/office/drawing/2014/main" id="{10E96E8A-1EEA-4F1D-8CFE-12DC9B9E7A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4222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40" name="Freeform: Shape 239">
              <a:extLst>
                <a:ext uri="{FF2B5EF4-FFF2-40B4-BE49-F238E27FC236}">
                  <a16:creationId xmlns:a16="http://schemas.microsoft.com/office/drawing/2014/main" id="{B12D7CC4-A548-4FF7-A6B2-9151CFA9E3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41" name="Freeform: Shape 240">
              <a:extLst>
                <a:ext uri="{FF2B5EF4-FFF2-40B4-BE49-F238E27FC236}">
                  <a16:creationId xmlns:a16="http://schemas.microsoft.com/office/drawing/2014/main" id="{CB3F1C68-B597-4669-87F8-C80124ABE0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42" name="Freeform: Shape 241">
              <a:extLst>
                <a:ext uri="{FF2B5EF4-FFF2-40B4-BE49-F238E27FC236}">
                  <a16:creationId xmlns:a16="http://schemas.microsoft.com/office/drawing/2014/main" id="{A57037D2-0958-4F34-815F-C8CA7F86AE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43" name="Freeform: Shape 242">
              <a:extLst>
                <a:ext uri="{FF2B5EF4-FFF2-40B4-BE49-F238E27FC236}">
                  <a16:creationId xmlns:a16="http://schemas.microsoft.com/office/drawing/2014/main" id="{30AF3969-3F11-4157-B4B9-33B1314623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067039"/>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244" name="Freeform: Shape 243">
              <a:extLst>
                <a:ext uri="{FF2B5EF4-FFF2-40B4-BE49-F238E27FC236}">
                  <a16:creationId xmlns:a16="http://schemas.microsoft.com/office/drawing/2014/main" id="{51D613E3-18F5-4426-ADEB-DEC123E16B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45" name="Freeform: Shape 244">
              <a:extLst>
                <a:ext uri="{FF2B5EF4-FFF2-40B4-BE49-F238E27FC236}">
                  <a16:creationId xmlns:a16="http://schemas.microsoft.com/office/drawing/2014/main" id="{1DC25548-A3A9-4018-A29B-6972D353F9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246" name="Freeform: Shape 245">
              <a:extLst>
                <a:ext uri="{FF2B5EF4-FFF2-40B4-BE49-F238E27FC236}">
                  <a16:creationId xmlns:a16="http://schemas.microsoft.com/office/drawing/2014/main" id="{7EDE6372-94D2-435D-BD43-A20072D807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47" name="Freeform: Shape 246">
              <a:extLst>
                <a:ext uri="{FF2B5EF4-FFF2-40B4-BE49-F238E27FC236}">
                  <a16:creationId xmlns:a16="http://schemas.microsoft.com/office/drawing/2014/main" id="{729575A6-77E2-4199-8F0A-27C89330A0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2628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48" name="Freeform: Shape 247">
              <a:extLst>
                <a:ext uri="{FF2B5EF4-FFF2-40B4-BE49-F238E27FC236}">
                  <a16:creationId xmlns:a16="http://schemas.microsoft.com/office/drawing/2014/main" id="{12EB506D-59AD-4011-80F8-36A2BDB954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49" name="Freeform: Shape 248">
              <a:extLst>
                <a:ext uri="{FF2B5EF4-FFF2-40B4-BE49-F238E27FC236}">
                  <a16:creationId xmlns:a16="http://schemas.microsoft.com/office/drawing/2014/main" id="{92FD46FA-14EB-46A2-B4A3-ECD1F49BAC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2628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250" name="Freeform: Shape 249">
              <a:extLst>
                <a:ext uri="{FF2B5EF4-FFF2-40B4-BE49-F238E27FC236}">
                  <a16:creationId xmlns:a16="http://schemas.microsoft.com/office/drawing/2014/main" id="{1CD84E07-49A9-40E3-B34C-91C156C9C6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51" name="Freeform: Shape 250">
              <a:extLst>
                <a:ext uri="{FF2B5EF4-FFF2-40B4-BE49-F238E27FC236}">
                  <a16:creationId xmlns:a16="http://schemas.microsoft.com/office/drawing/2014/main" id="{F3090306-C384-44A0-8C38-77397133BA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252" name="Freeform: Shape 251">
              <a:extLst>
                <a:ext uri="{FF2B5EF4-FFF2-40B4-BE49-F238E27FC236}">
                  <a16:creationId xmlns:a16="http://schemas.microsoft.com/office/drawing/2014/main" id="{3515E97E-31A4-4273-AB55-8EAD74CB9E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2628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53" name="Freeform: Shape 252">
              <a:extLst>
                <a:ext uri="{FF2B5EF4-FFF2-40B4-BE49-F238E27FC236}">
                  <a16:creationId xmlns:a16="http://schemas.microsoft.com/office/drawing/2014/main" id="{792F63CA-0494-43E2-A0AA-37C35C8326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85433"/>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54" name="Freeform: Shape 253">
              <a:extLst>
                <a:ext uri="{FF2B5EF4-FFF2-40B4-BE49-F238E27FC236}">
                  <a16:creationId xmlns:a16="http://schemas.microsoft.com/office/drawing/2014/main" id="{5389A040-E4CC-4CE7-8B9F-40ECA9ACE1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55" name="Freeform: Shape 254">
              <a:extLst>
                <a:ext uri="{FF2B5EF4-FFF2-40B4-BE49-F238E27FC236}">
                  <a16:creationId xmlns:a16="http://schemas.microsoft.com/office/drawing/2014/main" id="{1BA51B23-705C-49BE-B606-8A9B623E0A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85433"/>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256" name="Freeform: Shape 255">
              <a:extLst>
                <a:ext uri="{FF2B5EF4-FFF2-40B4-BE49-F238E27FC236}">
                  <a16:creationId xmlns:a16="http://schemas.microsoft.com/office/drawing/2014/main" id="{B16EF17A-F451-4B5B-9052-33A9116E9D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57" name="Freeform: Shape 256">
              <a:extLst>
                <a:ext uri="{FF2B5EF4-FFF2-40B4-BE49-F238E27FC236}">
                  <a16:creationId xmlns:a16="http://schemas.microsoft.com/office/drawing/2014/main" id="{1B20B7D1-27D7-4E1A-A317-E9E7A105A9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258" name="Freeform: Shape 257">
              <a:extLst>
                <a:ext uri="{FF2B5EF4-FFF2-40B4-BE49-F238E27FC236}">
                  <a16:creationId xmlns:a16="http://schemas.microsoft.com/office/drawing/2014/main" id="{1E3FADAF-FD1D-45B2-A40D-EBDD536E75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8543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59" name="Freeform: Shape 258">
              <a:extLst>
                <a:ext uri="{FF2B5EF4-FFF2-40B4-BE49-F238E27FC236}">
                  <a16:creationId xmlns:a16="http://schemas.microsoft.com/office/drawing/2014/main" id="{301257BA-BCE2-4479-A04F-A9DBFAF928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244676"/>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60" name="Freeform: Shape 259">
              <a:extLst>
                <a:ext uri="{FF2B5EF4-FFF2-40B4-BE49-F238E27FC236}">
                  <a16:creationId xmlns:a16="http://schemas.microsoft.com/office/drawing/2014/main" id="{619D0ABC-04D9-405A-A52F-5EEC01762A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61" name="Freeform: Shape 260">
              <a:extLst>
                <a:ext uri="{FF2B5EF4-FFF2-40B4-BE49-F238E27FC236}">
                  <a16:creationId xmlns:a16="http://schemas.microsoft.com/office/drawing/2014/main" id="{123AE5C7-608A-47A7-B7A1-55662B70BF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244676"/>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262" name="Freeform: Shape 261">
              <a:extLst>
                <a:ext uri="{FF2B5EF4-FFF2-40B4-BE49-F238E27FC236}">
                  <a16:creationId xmlns:a16="http://schemas.microsoft.com/office/drawing/2014/main" id="{957BDA1A-3081-45EB-A31E-3F98EC6DC3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63" name="Freeform: Shape 262">
              <a:extLst>
                <a:ext uri="{FF2B5EF4-FFF2-40B4-BE49-F238E27FC236}">
                  <a16:creationId xmlns:a16="http://schemas.microsoft.com/office/drawing/2014/main" id="{683DDA50-C794-4DC5-8297-CFDEB8DCB4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264" name="Freeform: Shape 263">
              <a:extLst>
                <a:ext uri="{FF2B5EF4-FFF2-40B4-BE49-F238E27FC236}">
                  <a16:creationId xmlns:a16="http://schemas.microsoft.com/office/drawing/2014/main" id="{FA42024A-A832-4635-9CE6-B968232CE8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2446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65" name="Freeform: Shape 264">
              <a:extLst>
                <a:ext uri="{FF2B5EF4-FFF2-40B4-BE49-F238E27FC236}">
                  <a16:creationId xmlns:a16="http://schemas.microsoft.com/office/drawing/2014/main" id="{564D00AA-3E68-4F56-80A0-08D5DFFB61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66" name="Freeform: Shape 265">
              <a:extLst>
                <a:ext uri="{FF2B5EF4-FFF2-40B4-BE49-F238E27FC236}">
                  <a16:creationId xmlns:a16="http://schemas.microsoft.com/office/drawing/2014/main" id="{D988A711-E3E8-4172-AFE1-60E93FF10A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67" name="Freeform: Shape 266">
              <a:extLst>
                <a:ext uri="{FF2B5EF4-FFF2-40B4-BE49-F238E27FC236}">
                  <a16:creationId xmlns:a16="http://schemas.microsoft.com/office/drawing/2014/main" id="{7A89FF34-EE34-461C-A3EF-73AC3801B9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0382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268" name="Freeform: Shape 267">
              <a:extLst>
                <a:ext uri="{FF2B5EF4-FFF2-40B4-BE49-F238E27FC236}">
                  <a16:creationId xmlns:a16="http://schemas.microsoft.com/office/drawing/2014/main" id="{80D55E43-BE59-444D-B32B-9C0306A126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69" name="Freeform: Shape 268">
              <a:extLst>
                <a:ext uri="{FF2B5EF4-FFF2-40B4-BE49-F238E27FC236}">
                  <a16:creationId xmlns:a16="http://schemas.microsoft.com/office/drawing/2014/main" id="{639C823F-B16B-4DF7-BA6E-0D832AAB27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270" name="Freeform: Shape 269">
              <a:extLst>
                <a:ext uri="{FF2B5EF4-FFF2-40B4-BE49-F238E27FC236}">
                  <a16:creationId xmlns:a16="http://schemas.microsoft.com/office/drawing/2014/main" id="{2E623C08-172F-41EA-90CB-59ED0D583B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71" name="Freeform: Shape 270">
              <a:extLst>
                <a:ext uri="{FF2B5EF4-FFF2-40B4-BE49-F238E27FC236}">
                  <a16:creationId xmlns:a16="http://schemas.microsoft.com/office/drawing/2014/main" id="{94C0577F-0FF9-47D5-8C6D-FC7B4CC318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72" name="Freeform: Shape 271">
              <a:extLst>
                <a:ext uri="{FF2B5EF4-FFF2-40B4-BE49-F238E27FC236}">
                  <a16:creationId xmlns:a16="http://schemas.microsoft.com/office/drawing/2014/main" id="{30C80E9D-7909-4C52-ACAD-80FF874F99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73" name="Freeform: Shape 272">
              <a:extLst>
                <a:ext uri="{FF2B5EF4-FFF2-40B4-BE49-F238E27FC236}">
                  <a16:creationId xmlns:a16="http://schemas.microsoft.com/office/drawing/2014/main" id="{2B9598CE-4E74-4A54-BAB8-59379D2114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63072"/>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274" name="Freeform: Shape 273">
              <a:extLst>
                <a:ext uri="{FF2B5EF4-FFF2-40B4-BE49-F238E27FC236}">
                  <a16:creationId xmlns:a16="http://schemas.microsoft.com/office/drawing/2014/main" id="{E7188EAA-47E1-4B73-8682-C74A0421BE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75" name="Freeform: Shape 274">
              <a:extLst>
                <a:ext uri="{FF2B5EF4-FFF2-40B4-BE49-F238E27FC236}">
                  <a16:creationId xmlns:a16="http://schemas.microsoft.com/office/drawing/2014/main" id="{36900E8B-61F2-411F-B29F-A9CDC6E811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276" name="Freeform: Shape 275">
              <a:extLst>
                <a:ext uri="{FF2B5EF4-FFF2-40B4-BE49-F238E27FC236}">
                  <a16:creationId xmlns:a16="http://schemas.microsoft.com/office/drawing/2014/main" id="{0A25598A-334A-487D-9604-4753EAE81E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63074"/>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77" name="Freeform: Shape 276">
              <a:extLst>
                <a:ext uri="{FF2B5EF4-FFF2-40B4-BE49-F238E27FC236}">
                  <a16:creationId xmlns:a16="http://schemas.microsoft.com/office/drawing/2014/main" id="{C8DBE472-045A-491C-AB7C-4153EE2B00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78" name="Freeform: Shape 277">
              <a:extLst>
                <a:ext uri="{FF2B5EF4-FFF2-40B4-BE49-F238E27FC236}">
                  <a16:creationId xmlns:a16="http://schemas.microsoft.com/office/drawing/2014/main" id="{2F6DD374-5D5F-48BB-8135-8F37EE2C23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79" name="Freeform: Shape 278">
              <a:extLst>
                <a:ext uri="{FF2B5EF4-FFF2-40B4-BE49-F238E27FC236}">
                  <a16:creationId xmlns:a16="http://schemas.microsoft.com/office/drawing/2014/main" id="{386B8A5A-00D0-4291-937B-931B3F19CD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422225"/>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280" name="Freeform: Shape 279">
              <a:extLst>
                <a:ext uri="{FF2B5EF4-FFF2-40B4-BE49-F238E27FC236}">
                  <a16:creationId xmlns:a16="http://schemas.microsoft.com/office/drawing/2014/main" id="{89C10BFA-8067-495D-810E-1F4085F7B4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81" name="Freeform: Shape 280">
              <a:extLst>
                <a:ext uri="{FF2B5EF4-FFF2-40B4-BE49-F238E27FC236}">
                  <a16:creationId xmlns:a16="http://schemas.microsoft.com/office/drawing/2014/main" id="{51F94E69-8294-4AB3-A457-3BD4ACF085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282" name="Freeform: Shape 281">
              <a:extLst>
                <a:ext uri="{FF2B5EF4-FFF2-40B4-BE49-F238E27FC236}">
                  <a16:creationId xmlns:a16="http://schemas.microsoft.com/office/drawing/2014/main" id="{AD2859C5-45C5-4EE2-8272-0FA7A02353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4222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83" name="Freeform: Shape 282">
              <a:extLst>
                <a:ext uri="{FF2B5EF4-FFF2-40B4-BE49-F238E27FC236}">
                  <a16:creationId xmlns:a16="http://schemas.microsoft.com/office/drawing/2014/main" id="{14AFB321-1B9D-41AF-9686-8C689A3F4B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81374"/>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284" name="Freeform: Shape 283">
              <a:extLst>
                <a:ext uri="{FF2B5EF4-FFF2-40B4-BE49-F238E27FC236}">
                  <a16:creationId xmlns:a16="http://schemas.microsoft.com/office/drawing/2014/main" id="{5C4403F4-D893-4E4C-8DFE-E79AE6A62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85" name="Freeform: Shape 284">
              <a:extLst>
                <a:ext uri="{FF2B5EF4-FFF2-40B4-BE49-F238E27FC236}">
                  <a16:creationId xmlns:a16="http://schemas.microsoft.com/office/drawing/2014/main" id="{BA894316-677B-4B51-AF19-0D3FAF96A7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86" name="Freeform: Shape 285">
              <a:extLst>
                <a:ext uri="{FF2B5EF4-FFF2-40B4-BE49-F238E27FC236}">
                  <a16:creationId xmlns:a16="http://schemas.microsoft.com/office/drawing/2014/main" id="{07FDE9AD-8F5A-44B0-AC7E-30148150D0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87" name="Freeform: Shape 286">
              <a:extLst>
                <a:ext uri="{FF2B5EF4-FFF2-40B4-BE49-F238E27FC236}">
                  <a16:creationId xmlns:a16="http://schemas.microsoft.com/office/drawing/2014/main" id="{A4D0E6BA-489D-4EA4-994E-225F7D078B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88" name="Freeform: Shape 287">
              <a:extLst>
                <a:ext uri="{FF2B5EF4-FFF2-40B4-BE49-F238E27FC236}">
                  <a16:creationId xmlns:a16="http://schemas.microsoft.com/office/drawing/2014/main" id="{7EDFBCCB-EC92-4860-BBDB-2EC6355FEE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89" name="Freeform: Shape 288">
              <a:extLst>
                <a:ext uri="{FF2B5EF4-FFF2-40B4-BE49-F238E27FC236}">
                  <a16:creationId xmlns:a16="http://schemas.microsoft.com/office/drawing/2014/main" id="{459DBA8E-2EB0-4C51-A161-2C595B89D4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90" name="Freeform: Shape 289">
              <a:extLst>
                <a:ext uri="{FF2B5EF4-FFF2-40B4-BE49-F238E27FC236}">
                  <a16:creationId xmlns:a16="http://schemas.microsoft.com/office/drawing/2014/main" id="{FB1BA285-9A95-49B7-A098-F38400D92B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4062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91" name="Freeform: Shape 290">
              <a:extLst>
                <a:ext uri="{FF2B5EF4-FFF2-40B4-BE49-F238E27FC236}">
                  <a16:creationId xmlns:a16="http://schemas.microsoft.com/office/drawing/2014/main" id="{D29C405E-90F5-4AB5-8B5F-3CA2F1815A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292" name="Freeform: Shape 291">
              <a:extLst>
                <a:ext uri="{FF2B5EF4-FFF2-40B4-BE49-F238E27FC236}">
                  <a16:creationId xmlns:a16="http://schemas.microsoft.com/office/drawing/2014/main" id="{F7214FFD-3321-412F-9CA5-4BC6E874F9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93" name="Freeform: Shape 292">
              <a:extLst>
                <a:ext uri="{FF2B5EF4-FFF2-40B4-BE49-F238E27FC236}">
                  <a16:creationId xmlns:a16="http://schemas.microsoft.com/office/drawing/2014/main" id="{5F16C3D8-64A1-443D-92A7-EA97518A63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94" name="Freeform: Shape 293">
              <a:extLst>
                <a:ext uri="{FF2B5EF4-FFF2-40B4-BE49-F238E27FC236}">
                  <a16:creationId xmlns:a16="http://schemas.microsoft.com/office/drawing/2014/main" id="{7E4EFAB9-436A-4B6B-A16B-8DA3F614A8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95" name="Freeform: Shape 294">
              <a:extLst>
                <a:ext uri="{FF2B5EF4-FFF2-40B4-BE49-F238E27FC236}">
                  <a16:creationId xmlns:a16="http://schemas.microsoft.com/office/drawing/2014/main" id="{037DDFC3-D7A5-443D-8417-D723296DA7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296" name="Freeform: Shape 295">
              <a:extLst>
                <a:ext uri="{FF2B5EF4-FFF2-40B4-BE49-F238E27FC236}">
                  <a16:creationId xmlns:a16="http://schemas.microsoft.com/office/drawing/2014/main" id="{253AC142-F4B4-47E8-BBEE-F7D0F8547F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97" name="Freeform: Shape 296">
              <a:extLst>
                <a:ext uri="{FF2B5EF4-FFF2-40B4-BE49-F238E27FC236}">
                  <a16:creationId xmlns:a16="http://schemas.microsoft.com/office/drawing/2014/main" id="{890AAA82-94E2-41D0-AE92-9C87195CCB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9977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98" name="Freeform: Shape 297">
              <a:extLst>
                <a:ext uri="{FF2B5EF4-FFF2-40B4-BE49-F238E27FC236}">
                  <a16:creationId xmlns:a16="http://schemas.microsoft.com/office/drawing/2014/main" id="{FD33B856-EF4E-40FC-BDA0-9E26203D03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9977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99" name="Freeform: Shape 298">
              <a:extLst>
                <a:ext uri="{FF2B5EF4-FFF2-40B4-BE49-F238E27FC236}">
                  <a16:creationId xmlns:a16="http://schemas.microsoft.com/office/drawing/2014/main" id="{24AEBF58-C8A2-4D00-9AFB-B5012AEA36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00" name="Freeform: Shape 299">
              <a:extLst>
                <a:ext uri="{FF2B5EF4-FFF2-40B4-BE49-F238E27FC236}">
                  <a16:creationId xmlns:a16="http://schemas.microsoft.com/office/drawing/2014/main" id="{21270E55-4211-4529-BDC3-29B80BDF50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01" name="Freeform: Shape 300">
              <a:extLst>
                <a:ext uri="{FF2B5EF4-FFF2-40B4-BE49-F238E27FC236}">
                  <a16:creationId xmlns:a16="http://schemas.microsoft.com/office/drawing/2014/main" id="{16DD7E91-EFBB-4DD7-B30F-4A13C20BED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02" name="Freeform: Shape 301">
              <a:extLst>
                <a:ext uri="{FF2B5EF4-FFF2-40B4-BE49-F238E27FC236}">
                  <a16:creationId xmlns:a16="http://schemas.microsoft.com/office/drawing/2014/main" id="{96260F31-66FB-4E2C-801E-701C2B859A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599770"/>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03" name="Freeform: Shape 302">
              <a:extLst>
                <a:ext uri="{FF2B5EF4-FFF2-40B4-BE49-F238E27FC236}">
                  <a16:creationId xmlns:a16="http://schemas.microsoft.com/office/drawing/2014/main" id="{B5FEE1C9-3961-4400-AD3E-B5AD93A474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04" name="Freeform: Shape 303">
              <a:extLst>
                <a:ext uri="{FF2B5EF4-FFF2-40B4-BE49-F238E27FC236}">
                  <a16:creationId xmlns:a16="http://schemas.microsoft.com/office/drawing/2014/main" id="{34E1BE05-269F-4A13-99FE-2A973A0E77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7" y="365901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305" name="Freeform: Shape 304">
              <a:extLst>
                <a:ext uri="{FF2B5EF4-FFF2-40B4-BE49-F238E27FC236}">
                  <a16:creationId xmlns:a16="http://schemas.microsoft.com/office/drawing/2014/main" id="{2D591FBD-65C6-46C4-AF19-875D652DCF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2" y="3659014"/>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06" name="Freeform: Shape 305">
              <a:extLst>
                <a:ext uri="{FF2B5EF4-FFF2-40B4-BE49-F238E27FC236}">
                  <a16:creationId xmlns:a16="http://schemas.microsoft.com/office/drawing/2014/main" id="{85F7E635-CB45-4346-BBFB-10FF0576AF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2"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07" name="Freeform: Shape 306">
              <a:extLst>
                <a:ext uri="{FF2B5EF4-FFF2-40B4-BE49-F238E27FC236}">
                  <a16:creationId xmlns:a16="http://schemas.microsoft.com/office/drawing/2014/main" id="{3BDAC885-F0B3-4D66-8587-4384652983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08" name="Freeform: Shape 307">
              <a:extLst>
                <a:ext uri="{FF2B5EF4-FFF2-40B4-BE49-F238E27FC236}">
                  <a16:creationId xmlns:a16="http://schemas.microsoft.com/office/drawing/2014/main" id="{3427A7E1-71C9-42CC-9CAF-53642DC4D0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09" name="Freeform: Shape 308">
              <a:extLst>
                <a:ext uri="{FF2B5EF4-FFF2-40B4-BE49-F238E27FC236}">
                  <a16:creationId xmlns:a16="http://schemas.microsoft.com/office/drawing/2014/main" id="{20BF60C4-2E5D-473E-96B6-D22BB8536F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659014"/>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0" name="Freeform: Shape 309">
              <a:extLst>
                <a:ext uri="{FF2B5EF4-FFF2-40B4-BE49-F238E27FC236}">
                  <a16:creationId xmlns:a16="http://schemas.microsoft.com/office/drawing/2014/main" id="{C4703732-1088-4448-ACC0-D8BD901B2C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1" name="Freeform: Shape 310">
              <a:extLst>
                <a:ext uri="{FF2B5EF4-FFF2-40B4-BE49-F238E27FC236}">
                  <a16:creationId xmlns:a16="http://schemas.microsoft.com/office/drawing/2014/main" id="{6777D706-23BF-4962-98D3-D5AE7DF4EC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9" y="371816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312" name="Freeform: Shape 311">
              <a:extLst>
                <a:ext uri="{FF2B5EF4-FFF2-40B4-BE49-F238E27FC236}">
                  <a16:creationId xmlns:a16="http://schemas.microsoft.com/office/drawing/2014/main" id="{783FF777-4C59-44D0-9441-2B40E0A70E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4" y="371816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3" name="Freeform: Shape 312">
              <a:extLst>
                <a:ext uri="{FF2B5EF4-FFF2-40B4-BE49-F238E27FC236}">
                  <a16:creationId xmlns:a16="http://schemas.microsoft.com/office/drawing/2014/main" id="{2037F33C-65F4-44B6-9CB2-D32D1552C6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4"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4" name="Freeform: Shape 313">
              <a:extLst>
                <a:ext uri="{FF2B5EF4-FFF2-40B4-BE49-F238E27FC236}">
                  <a16:creationId xmlns:a16="http://schemas.microsoft.com/office/drawing/2014/main" id="{E73BA403-F3FD-4D76-A516-5698375D64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5" name="Freeform: Shape 314">
              <a:extLst>
                <a:ext uri="{FF2B5EF4-FFF2-40B4-BE49-F238E27FC236}">
                  <a16:creationId xmlns:a16="http://schemas.microsoft.com/office/drawing/2014/main" id="{0AF0D29B-415A-4327-A4B4-B5DC8F0AC0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6" name="Freeform: Shape 315">
              <a:extLst>
                <a:ext uri="{FF2B5EF4-FFF2-40B4-BE49-F238E27FC236}">
                  <a16:creationId xmlns:a16="http://schemas.microsoft.com/office/drawing/2014/main" id="{374A9388-F55E-4F94-817D-5BFF0B59E7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71816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7" name="Freeform: Shape 316">
              <a:extLst>
                <a:ext uri="{FF2B5EF4-FFF2-40B4-BE49-F238E27FC236}">
                  <a16:creationId xmlns:a16="http://schemas.microsoft.com/office/drawing/2014/main" id="{30C52183-F223-4E0A-B713-C91589CEB8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5"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8" name="Freeform: Shape 317">
              <a:extLst>
                <a:ext uri="{FF2B5EF4-FFF2-40B4-BE49-F238E27FC236}">
                  <a16:creationId xmlns:a16="http://schemas.microsoft.com/office/drawing/2014/main" id="{A6BEE030-DC6B-4CB1-A01B-95CC825525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40" y="377741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319" name="Freeform: Shape 318">
              <a:extLst>
                <a:ext uri="{FF2B5EF4-FFF2-40B4-BE49-F238E27FC236}">
                  <a16:creationId xmlns:a16="http://schemas.microsoft.com/office/drawing/2014/main" id="{2D41CF67-37BB-443C-85CF-2A05174FD4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5"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320" name="Freeform: Shape 319">
              <a:extLst>
                <a:ext uri="{FF2B5EF4-FFF2-40B4-BE49-F238E27FC236}">
                  <a16:creationId xmlns:a16="http://schemas.microsoft.com/office/drawing/2014/main" id="{65A449CF-396F-45B8-B268-6824A4E89B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6"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21" name="Freeform: Shape 320">
              <a:extLst>
                <a:ext uri="{FF2B5EF4-FFF2-40B4-BE49-F238E27FC236}">
                  <a16:creationId xmlns:a16="http://schemas.microsoft.com/office/drawing/2014/main" id="{9C20A7EF-7013-4D6C-ADD8-868A931DF2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83"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22" name="Freeform: Shape 321">
              <a:extLst>
                <a:ext uri="{FF2B5EF4-FFF2-40B4-BE49-F238E27FC236}">
                  <a16:creationId xmlns:a16="http://schemas.microsoft.com/office/drawing/2014/main" id="{F787692C-3BA9-4D4D-82F8-E497797AAE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35"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23" name="Freeform: Shape 322">
              <a:extLst>
                <a:ext uri="{FF2B5EF4-FFF2-40B4-BE49-F238E27FC236}">
                  <a16:creationId xmlns:a16="http://schemas.microsoft.com/office/drawing/2014/main" id="{A6D539D6-A55E-40F5-83AC-A773405241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82"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324" name="Freeform: Shape 323">
              <a:extLst>
                <a:ext uri="{FF2B5EF4-FFF2-40B4-BE49-F238E27FC236}">
                  <a16:creationId xmlns:a16="http://schemas.microsoft.com/office/drawing/2014/main" id="{D4D7922F-CA55-4202-B99F-ED303E7044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31"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25" name="Freeform: Shape 324">
              <a:extLst>
                <a:ext uri="{FF2B5EF4-FFF2-40B4-BE49-F238E27FC236}">
                  <a16:creationId xmlns:a16="http://schemas.microsoft.com/office/drawing/2014/main" id="{4120C846-A602-4B6C-9C07-11D2B0F8A4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481374"/>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26" name="Freeform: Shape 325">
              <a:extLst>
                <a:ext uri="{FF2B5EF4-FFF2-40B4-BE49-F238E27FC236}">
                  <a16:creationId xmlns:a16="http://schemas.microsoft.com/office/drawing/2014/main" id="{84B5D527-4684-45F5-84CE-73642492DB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27" name="Freeform: Shape 326">
              <a:extLst>
                <a:ext uri="{FF2B5EF4-FFF2-40B4-BE49-F238E27FC236}">
                  <a16:creationId xmlns:a16="http://schemas.microsoft.com/office/drawing/2014/main" id="{FF31CF21-8169-4D45-A115-9CF8D37189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481374"/>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328" name="Freeform: Shape 327">
              <a:extLst>
                <a:ext uri="{FF2B5EF4-FFF2-40B4-BE49-F238E27FC236}">
                  <a16:creationId xmlns:a16="http://schemas.microsoft.com/office/drawing/2014/main" id="{DA8762B9-9CD8-4676-93F5-6C9358A940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29" name="Freeform: Shape 328">
              <a:extLst>
                <a:ext uri="{FF2B5EF4-FFF2-40B4-BE49-F238E27FC236}">
                  <a16:creationId xmlns:a16="http://schemas.microsoft.com/office/drawing/2014/main" id="{A183E80A-70D1-4F52-A92D-D396648CCB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330" name="Freeform: Shape 329">
              <a:extLst>
                <a:ext uri="{FF2B5EF4-FFF2-40B4-BE49-F238E27FC236}">
                  <a16:creationId xmlns:a16="http://schemas.microsoft.com/office/drawing/2014/main" id="{83FBB0F7-E17E-4890-9B66-3625BA1468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48137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331" name="Freeform: Shape 330">
              <a:extLst>
                <a:ext uri="{FF2B5EF4-FFF2-40B4-BE49-F238E27FC236}">
                  <a16:creationId xmlns:a16="http://schemas.microsoft.com/office/drawing/2014/main" id="{708E7BF1-2D4D-44AB-A5CC-0ED91B8462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4062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32" name="Freeform: Shape 331">
              <a:extLst>
                <a:ext uri="{FF2B5EF4-FFF2-40B4-BE49-F238E27FC236}">
                  <a16:creationId xmlns:a16="http://schemas.microsoft.com/office/drawing/2014/main" id="{4B468C4E-6F63-4172-AE1F-8965744DBC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4062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33" name="Freeform: Shape 332">
              <a:extLst>
                <a:ext uri="{FF2B5EF4-FFF2-40B4-BE49-F238E27FC236}">
                  <a16:creationId xmlns:a16="http://schemas.microsoft.com/office/drawing/2014/main" id="{974C7149-F567-4D55-8F48-511DCF3A81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406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334" name="Freeform: Shape 333">
              <a:extLst>
                <a:ext uri="{FF2B5EF4-FFF2-40B4-BE49-F238E27FC236}">
                  <a16:creationId xmlns:a16="http://schemas.microsoft.com/office/drawing/2014/main" id="{54A551FA-7E10-4D28-9A10-B9A06C0780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4062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35" name="Freeform: Shape 334">
              <a:extLst>
                <a:ext uri="{FF2B5EF4-FFF2-40B4-BE49-F238E27FC236}">
                  <a16:creationId xmlns:a16="http://schemas.microsoft.com/office/drawing/2014/main" id="{1D04F3C0-CE2C-4B8D-A5BD-0E994FD8D9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406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336" name="Freeform: Shape 335">
              <a:extLst>
                <a:ext uri="{FF2B5EF4-FFF2-40B4-BE49-F238E27FC236}">
                  <a16:creationId xmlns:a16="http://schemas.microsoft.com/office/drawing/2014/main" id="{D2EA9230-DD52-48A9-B268-56744EA506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40631"/>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337" name="Freeform: Shape 336">
              <a:extLst>
                <a:ext uri="{FF2B5EF4-FFF2-40B4-BE49-F238E27FC236}">
                  <a16:creationId xmlns:a16="http://schemas.microsoft.com/office/drawing/2014/main" id="{043A05F5-A8CF-4D01-AF12-95D1ECAE46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997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38" name="Freeform: Shape 337">
              <a:extLst>
                <a:ext uri="{FF2B5EF4-FFF2-40B4-BE49-F238E27FC236}">
                  <a16:creationId xmlns:a16="http://schemas.microsoft.com/office/drawing/2014/main" id="{1F47C6BC-BD1A-4291-B018-05E5A72E4B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39" name="Freeform: Shape 338">
              <a:extLst>
                <a:ext uri="{FF2B5EF4-FFF2-40B4-BE49-F238E27FC236}">
                  <a16:creationId xmlns:a16="http://schemas.microsoft.com/office/drawing/2014/main" id="{E5B89844-FD17-4048-A3F5-35E390C6EF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997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340" name="Freeform: Shape 339">
              <a:extLst>
                <a:ext uri="{FF2B5EF4-FFF2-40B4-BE49-F238E27FC236}">
                  <a16:creationId xmlns:a16="http://schemas.microsoft.com/office/drawing/2014/main" id="{B5593F34-8B0E-4D34-9781-B594E2F5D7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41" name="Freeform: Shape 340">
              <a:extLst>
                <a:ext uri="{FF2B5EF4-FFF2-40B4-BE49-F238E27FC236}">
                  <a16:creationId xmlns:a16="http://schemas.microsoft.com/office/drawing/2014/main" id="{4428E4BB-2263-4D19-8254-C9B54B8565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997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342" name="Freeform: Shape 341">
              <a:extLst>
                <a:ext uri="{FF2B5EF4-FFF2-40B4-BE49-F238E27FC236}">
                  <a16:creationId xmlns:a16="http://schemas.microsoft.com/office/drawing/2014/main" id="{2366216E-6EA2-4872-8370-C5EC22520F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9978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43" name="Freeform: Shape 342">
              <a:extLst>
                <a:ext uri="{FF2B5EF4-FFF2-40B4-BE49-F238E27FC236}">
                  <a16:creationId xmlns:a16="http://schemas.microsoft.com/office/drawing/2014/main" id="{D66F8E3F-BF33-4F99-A1F0-EB5885BF2C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65902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44" name="Freeform: Shape 343">
              <a:extLst>
                <a:ext uri="{FF2B5EF4-FFF2-40B4-BE49-F238E27FC236}">
                  <a16:creationId xmlns:a16="http://schemas.microsoft.com/office/drawing/2014/main" id="{EB506747-ED9D-43EA-BD67-DF7971849E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45" name="Freeform: Shape 344">
              <a:extLst>
                <a:ext uri="{FF2B5EF4-FFF2-40B4-BE49-F238E27FC236}">
                  <a16:creationId xmlns:a16="http://schemas.microsoft.com/office/drawing/2014/main" id="{AC803CE8-FFF7-40EA-AF62-102724C324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6590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346" name="Freeform: Shape 345">
              <a:extLst>
                <a:ext uri="{FF2B5EF4-FFF2-40B4-BE49-F238E27FC236}">
                  <a16:creationId xmlns:a16="http://schemas.microsoft.com/office/drawing/2014/main" id="{7EF6FFCA-06CC-4395-AEB0-425719A42D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47" name="Freeform: Shape 346">
              <a:extLst>
                <a:ext uri="{FF2B5EF4-FFF2-40B4-BE49-F238E27FC236}">
                  <a16:creationId xmlns:a16="http://schemas.microsoft.com/office/drawing/2014/main" id="{0D95F285-AAC0-4F32-8665-2677878BD3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348" name="Freeform: Shape 347">
              <a:extLst>
                <a:ext uri="{FF2B5EF4-FFF2-40B4-BE49-F238E27FC236}">
                  <a16:creationId xmlns:a16="http://schemas.microsoft.com/office/drawing/2014/main" id="{8DFCCA2E-BF12-4D26-A5A4-A03387546A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49" name="Freeform: Shape 348">
              <a:extLst>
                <a:ext uri="{FF2B5EF4-FFF2-40B4-BE49-F238E27FC236}">
                  <a16:creationId xmlns:a16="http://schemas.microsoft.com/office/drawing/2014/main" id="{2ABEAC60-6AC3-4D6A-95F9-2E79F6BE00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71817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50" name="Freeform: Shape 349">
              <a:extLst>
                <a:ext uri="{FF2B5EF4-FFF2-40B4-BE49-F238E27FC236}">
                  <a16:creationId xmlns:a16="http://schemas.microsoft.com/office/drawing/2014/main" id="{FA6015B7-49FE-4729-B2F4-585F0F305F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51" name="Freeform: Shape 350">
              <a:extLst>
                <a:ext uri="{FF2B5EF4-FFF2-40B4-BE49-F238E27FC236}">
                  <a16:creationId xmlns:a16="http://schemas.microsoft.com/office/drawing/2014/main" id="{D611DEB1-76FE-4625-9449-88E52D15F4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71817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352" name="Freeform: Shape 351">
              <a:extLst>
                <a:ext uri="{FF2B5EF4-FFF2-40B4-BE49-F238E27FC236}">
                  <a16:creationId xmlns:a16="http://schemas.microsoft.com/office/drawing/2014/main" id="{97F031C1-1AA7-4CA7-ADD3-E0577626E1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53" name="Freeform: Shape 352">
              <a:extLst>
                <a:ext uri="{FF2B5EF4-FFF2-40B4-BE49-F238E27FC236}">
                  <a16:creationId xmlns:a16="http://schemas.microsoft.com/office/drawing/2014/main" id="{96F5D0CB-22E6-4536-8403-F42527F31F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71817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354" name="Freeform: Shape 353">
              <a:extLst>
                <a:ext uri="{FF2B5EF4-FFF2-40B4-BE49-F238E27FC236}">
                  <a16:creationId xmlns:a16="http://schemas.microsoft.com/office/drawing/2014/main" id="{A32718AB-7401-4F66-9C77-E06C3CF7CD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71817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55" name="Freeform: Shape 354">
              <a:extLst>
                <a:ext uri="{FF2B5EF4-FFF2-40B4-BE49-F238E27FC236}">
                  <a16:creationId xmlns:a16="http://schemas.microsoft.com/office/drawing/2014/main" id="{85B6B5F1-D1E4-45A3-8117-348D02D2A3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2" y="377741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56" name="Freeform: Shape 355">
              <a:extLst>
                <a:ext uri="{FF2B5EF4-FFF2-40B4-BE49-F238E27FC236}">
                  <a16:creationId xmlns:a16="http://schemas.microsoft.com/office/drawing/2014/main" id="{534869FD-184C-42DB-B9DA-293DB67E5E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2" y="377741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57" name="Freeform: Shape 356">
              <a:extLst>
                <a:ext uri="{FF2B5EF4-FFF2-40B4-BE49-F238E27FC236}">
                  <a16:creationId xmlns:a16="http://schemas.microsoft.com/office/drawing/2014/main" id="{A781504F-CAFD-4201-B288-8B4A809B43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8" y="3777419"/>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358" name="Freeform: Shape 357">
              <a:extLst>
                <a:ext uri="{FF2B5EF4-FFF2-40B4-BE49-F238E27FC236}">
                  <a16:creationId xmlns:a16="http://schemas.microsoft.com/office/drawing/2014/main" id="{D9FC8348-2BA6-4631-8AA7-D63CD898C5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4" y="3777383"/>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59" name="Freeform: Shape 358">
              <a:extLst>
                <a:ext uri="{FF2B5EF4-FFF2-40B4-BE49-F238E27FC236}">
                  <a16:creationId xmlns:a16="http://schemas.microsoft.com/office/drawing/2014/main" id="{C1AF95A2-64EA-45E2-A43B-1EBD569109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87" y="37774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360" name="Freeform: Shape 359">
              <a:extLst>
                <a:ext uri="{FF2B5EF4-FFF2-40B4-BE49-F238E27FC236}">
                  <a16:creationId xmlns:a16="http://schemas.microsoft.com/office/drawing/2014/main" id="{CFC80050-240D-434A-BFCB-DE4DA4FAFB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grpSp>
      <p:sp>
        <p:nvSpPr>
          <p:cNvPr id="3" name="Content Placeholder 2">
            <a:extLst>
              <a:ext uri="{FF2B5EF4-FFF2-40B4-BE49-F238E27FC236}">
                <a16:creationId xmlns:a16="http://schemas.microsoft.com/office/drawing/2014/main" id="{BC35A932-17B1-FF3B-14FB-5475098A50A4}"/>
              </a:ext>
            </a:extLst>
          </p:cNvPr>
          <p:cNvSpPr>
            <a:spLocks noGrp="1"/>
          </p:cNvSpPr>
          <p:nvPr>
            <p:ph idx="1"/>
          </p:nvPr>
        </p:nvSpPr>
        <p:spPr>
          <a:xfrm>
            <a:off x="6477270" y="1130846"/>
            <a:ext cx="4974771" cy="4351338"/>
          </a:xfrm>
        </p:spPr>
        <p:txBody>
          <a:bodyPr vert="horz" lIns="91440" tIns="45720" rIns="91440" bIns="45720" rtlCol="0" anchor="t">
            <a:noAutofit/>
          </a:bodyPr>
          <a:lstStyle/>
          <a:p>
            <a:pPr marL="0" indent="0">
              <a:buNone/>
            </a:pPr>
            <a:endParaRPr lang="en-US" sz="1300">
              <a:solidFill>
                <a:schemeClr val="bg1"/>
              </a:solidFill>
            </a:endParaRPr>
          </a:p>
          <a:p>
            <a:r>
              <a:rPr lang="en-US" sz="1600" b="1">
                <a:solidFill>
                  <a:schemeClr val="bg1"/>
                </a:solidFill>
                <a:latin typeface="Aptos Display"/>
                <a:ea typeface="+mn-lt"/>
                <a:cs typeface="+mn-lt"/>
              </a:rPr>
              <a:t>Focus on High-Performing Genres</a:t>
            </a:r>
            <a:r>
              <a:rPr lang="en-US" sz="1600">
                <a:solidFill>
                  <a:schemeClr val="bg1"/>
                </a:solidFill>
                <a:latin typeface="Aptos Display"/>
                <a:ea typeface="+mn-lt"/>
                <a:cs typeface="+mn-lt"/>
              </a:rPr>
              <a:t>: Analyze historical data to identify which film genres consistently perform well at the box office. Prioritize producing films in these genres to maximize revenue potential.</a:t>
            </a:r>
            <a:endParaRPr lang="en-US" sz="1600">
              <a:solidFill>
                <a:schemeClr val="bg1"/>
              </a:solidFill>
              <a:latin typeface="Aptos Display"/>
            </a:endParaRPr>
          </a:p>
          <a:p>
            <a:r>
              <a:rPr lang="en-US" sz="1600" b="1">
                <a:solidFill>
                  <a:schemeClr val="bg1"/>
                </a:solidFill>
                <a:latin typeface="Aptos Display"/>
                <a:ea typeface="+mn-lt"/>
                <a:cs typeface="+mn-lt"/>
              </a:rPr>
              <a:t>Optimize Budget Allocation</a:t>
            </a:r>
            <a:r>
              <a:rPr lang="en-US" sz="1600">
                <a:solidFill>
                  <a:schemeClr val="bg1"/>
                </a:solidFill>
                <a:latin typeface="Aptos Display"/>
                <a:ea typeface="+mn-lt"/>
                <a:cs typeface="+mn-lt"/>
              </a:rPr>
              <a:t>: Examine the relationship between production budgets and box office success. Allocate resources efficiently by investing in areas that have the highest return on investment, such as special effects for action films or renowned writers for dramas.</a:t>
            </a:r>
            <a:endParaRPr lang="en-US" sz="1600">
              <a:solidFill>
                <a:schemeClr val="bg1"/>
              </a:solidFill>
              <a:latin typeface="Aptos Display"/>
            </a:endParaRPr>
          </a:p>
          <a:p>
            <a:r>
              <a:rPr lang="en-US" sz="1600" b="1">
                <a:solidFill>
                  <a:schemeClr val="bg1"/>
                </a:solidFill>
                <a:latin typeface="Aptos Display"/>
                <a:ea typeface="+mn-lt"/>
                <a:cs typeface="+mn-lt"/>
              </a:rPr>
              <a:t>Strategic Release Timing</a:t>
            </a:r>
            <a:r>
              <a:rPr lang="en-US" sz="1600">
                <a:solidFill>
                  <a:schemeClr val="bg1"/>
                </a:solidFill>
                <a:latin typeface="Aptos Display"/>
                <a:ea typeface="+mn-lt"/>
                <a:cs typeface="+mn-lt"/>
              </a:rPr>
              <a:t>: Study the timing of successful film releases to determine optimal release windows. Consider factors such as holidays, school vacations, and competitor release schedules to choose the best times for launching new films.</a:t>
            </a:r>
            <a:endParaRPr lang="en-US" sz="1600">
              <a:solidFill>
                <a:schemeClr val="bg1"/>
              </a:solidFill>
              <a:latin typeface="Aptos Display"/>
            </a:endParaRPr>
          </a:p>
          <a:p>
            <a:r>
              <a:rPr lang="en-US" sz="1600" b="1">
                <a:solidFill>
                  <a:schemeClr val="bg1"/>
                </a:solidFill>
                <a:latin typeface="Aptos Display"/>
                <a:ea typeface="+mn-lt"/>
                <a:cs typeface="+mn-lt"/>
              </a:rPr>
              <a:t>Leverage Star Power</a:t>
            </a:r>
            <a:r>
              <a:rPr lang="en-US" sz="1600">
                <a:solidFill>
                  <a:schemeClr val="bg1"/>
                </a:solidFill>
                <a:latin typeface="Aptos Display"/>
                <a:ea typeface="+mn-lt"/>
                <a:cs typeface="+mn-lt"/>
              </a:rPr>
              <a:t>: Analyze data on the impact of star actors and directors on film success. Investing in popular or critically acclaimed talent can boost a movie's appeal and draw larger audiences. Collaborating with established names in the industry can also enhance the studio's reputation and attract attention to new projects.</a:t>
            </a:r>
            <a:endParaRPr lang="en-US" sz="1600">
              <a:solidFill>
                <a:schemeClr val="bg1"/>
              </a:solidFill>
              <a:latin typeface="Aptos Display"/>
            </a:endParaRPr>
          </a:p>
          <a:p>
            <a:endParaRPr lang="en-US" sz="1600">
              <a:solidFill>
                <a:schemeClr val="bg1"/>
              </a:solidFill>
            </a:endParaRPr>
          </a:p>
        </p:txBody>
      </p:sp>
    </p:spTree>
    <p:extLst>
      <p:ext uri="{BB962C8B-B14F-4D97-AF65-F5344CB8AC3E}">
        <p14:creationId xmlns:p14="http://schemas.microsoft.com/office/powerpoint/2010/main" val="2925152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45A9F99-D9B1-4094-A2E2-B90AC1DB7B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7FAF607-473A-4A43-A23D-BBFF5C4117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EA34503-0B83-406B-3182-2A1C94172A9F}"/>
              </a:ext>
            </a:extLst>
          </p:cNvPr>
          <p:cNvSpPr>
            <a:spLocks noGrp="1"/>
          </p:cNvSpPr>
          <p:nvPr>
            <p:ph type="title"/>
          </p:nvPr>
        </p:nvSpPr>
        <p:spPr>
          <a:xfrm>
            <a:off x="6094105" y="802955"/>
            <a:ext cx="4977976" cy="1454051"/>
          </a:xfrm>
        </p:spPr>
        <p:txBody>
          <a:bodyPr>
            <a:normAutofit/>
          </a:bodyPr>
          <a:lstStyle/>
          <a:p>
            <a:r>
              <a:rPr lang="en-US" sz="3600">
                <a:solidFill>
                  <a:schemeClr val="tx2"/>
                </a:solidFill>
              </a:rPr>
              <a:t>CONCLUSION</a:t>
            </a:r>
          </a:p>
        </p:txBody>
      </p:sp>
      <p:pic>
        <p:nvPicPr>
          <p:cNvPr id="7" name="Graphic 6" descr="Video camera">
            <a:extLst>
              <a:ext uri="{FF2B5EF4-FFF2-40B4-BE49-F238E27FC236}">
                <a16:creationId xmlns:a16="http://schemas.microsoft.com/office/drawing/2014/main" id="{478B5F36-7AD5-1224-3A4D-41A091324A9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86951" y="1793846"/>
            <a:ext cx="3620021" cy="3620021"/>
          </a:xfrm>
          <a:prstGeom prst="rect">
            <a:avLst/>
          </a:prstGeom>
        </p:spPr>
      </p:pic>
      <p:sp>
        <p:nvSpPr>
          <p:cNvPr id="3" name="Content Placeholder 2">
            <a:extLst>
              <a:ext uri="{FF2B5EF4-FFF2-40B4-BE49-F238E27FC236}">
                <a16:creationId xmlns:a16="http://schemas.microsoft.com/office/drawing/2014/main" id="{13EBCBBE-314C-7886-2371-E54DC12BF3CD}"/>
              </a:ext>
            </a:extLst>
          </p:cNvPr>
          <p:cNvSpPr>
            <a:spLocks noGrp="1"/>
          </p:cNvSpPr>
          <p:nvPr>
            <p:ph idx="1"/>
          </p:nvPr>
        </p:nvSpPr>
        <p:spPr>
          <a:xfrm>
            <a:off x="6090574" y="2014587"/>
            <a:ext cx="4977578" cy="4390849"/>
          </a:xfrm>
        </p:spPr>
        <p:txBody>
          <a:bodyPr vert="horz" lIns="91440" tIns="45720" rIns="91440" bIns="45720" rtlCol="0" anchor="ctr">
            <a:noAutofit/>
          </a:bodyPr>
          <a:lstStyle/>
          <a:p>
            <a:r>
              <a:rPr lang="en-US" sz="2000" dirty="0">
                <a:solidFill>
                  <a:schemeClr val="tx2"/>
                </a:solidFill>
                <a:ea typeface="+mn-lt"/>
                <a:cs typeface="+mn-lt"/>
              </a:rPr>
              <a:t>Through our exploratory data analysis, we've identified key strategies for the newly established movie studio to maximize box office revenue.</a:t>
            </a:r>
            <a:endParaRPr lang="en-US" sz="2000">
              <a:solidFill>
                <a:schemeClr val="tx2"/>
              </a:solidFill>
            </a:endParaRPr>
          </a:p>
          <a:p>
            <a:r>
              <a:rPr lang="en-US" sz="2000" dirty="0">
                <a:solidFill>
                  <a:schemeClr val="tx2"/>
                </a:solidFill>
                <a:ea typeface="+mn-lt"/>
                <a:cs typeface="+mn-lt"/>
              </a:rPr>
              <a:t> Our analysis has revealed that focusing on high-performing genres, optimizing budget allocation, strategically timing releases, and leveraging star power are crucial for success.</a:t>
            </a:r>
            <a:endParaRPr lang="en-US" sz="2000">
              <a:solidFill>
                <a:schemeClr val="tx2"/>
              </a:solidFill>
            </a:endParaRPr>
          </a:p>
          <a:p>
            <a:r>
              <a:rPr lang="en-US" sz="2000" dirty="0">
                <a:solidFill>
                  <a:schemeClr val="tx2"/>
                </a:solidFill>
                <a:ea typeface="+mn-lt"/>
                <a:cs typeface="+mn-lt"/>
              </a:rPr>
              <a:t> By implementing these insights, the studio will be well-equipped to make informed decisions, ensuring profitability and a strong presence in the competitive film industry.</a:t>
            </a:r>
            <a:endParaRPr lang="en-US" sz="2000">
              <a:solidFill>
                <a:schemeClr val="tx2"/>
              </a:solidFill>
            </a:endParaRPr>
          </a:p>
        </p:txBody>
      </p:sp>
      <p:grpSp>
        <p:nvGrpSpPr>
          <p:cNvPr id="14" name="Group 13">
            <a:extLst>
              <a:ext uri="{FF2B5EF4-FFF2-40B4-BE49-F238E27FC236}">
                <a16:creationId xmlns:a16="http://schemas.microsoft.com/office/drawing/2014/main" id="{C5F6476F-D303-44D3-B30F-1BA348F0F64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2635" y="52996"/>
            <a:ext cx="5928607" cy="6805005"/>
            <a:chOff x="6095999" y="52996"/>
            <a:chExt cx="6093363" cy="6805005"/>
          </a:xfrm>
          <a:solidFill>
            <a:schemeClr val="accent5">
              <a:alpha val="10000"/>
            </a:schemeClr>
          </a:solidFill>
        </p:grpSpPr>
        <p:sp>
          <p:nvSpPr>
            <p:cNvPr id="15" name="Freeform: Shape 14">
              <a:extLst>
                <a:ext uri="{FF2B5EF4-FFF2-40B4-BE49-F238E27FC236}">
                  <a16:creationId xmlns:a16="http://schemas.microsoft.com/office/drawing/2014/main" id="{C972EB4B-0539-4430-9340-8117B9D7C3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1" y="52996"/>
              <a:ext cx="6093361" cy="6805003"/>
            </a:xfrm>
            <a:custGeom>
              <a:avLst/>
              <a:gdLst>
                <a:gd name="connsiteX0" fmla="*/ 3391253 w 5890489"/>
                <a:gd name="connsiteY0" fmla="*/ 0 h 6578438"/>
                <a:gd name="connsiteX1" fmla="*/ 3434974 w 5890489"/>
                <a:gd name="connsiteY1" fmla="*/ 646 h 6578438"/>
                <a:gd name="connsiteX2" fmla="*/ 3522419 w 5890489"/>
                <a:gd name="connsiteY2" fmla="*/ 2712 h 6578438"/>
                <a:gd name="connsiteX3" fmla="*/ 3610261 w 5890489"/>
                <a:gd name="connsiteY3" fmla="*/ 6458 h 6578438"/>
                <a:gd name="connsiteX4" fmla="*/ 3786872 w 5890489"/>
                <a:gd name="connsiteY4" fmla="*/ 20667 h 6578438"/>
                <a:gd name="connsiteX5" fmla="*/ 3962291 w 5890489"/>
                <a:gd name="connsiteY5" fmla="*/ 43530 h 6578438"/>
                <a:gd name="connsiteX6" fmla="*/ 4135855 w 5890489"/>
                <a:gd name="connsiteY6" fmla="*/ 75176 h 6578438"/>
                <a:gd name="connsiteX7" fmla="*/ 4307299 w 5890489"/>
                <a:gd name="connsiteY7" fmla="*/ 114315 h 6578438"/>
                <a:gd name="connsiteX8" fmla="*/ 4476358 w 5890489"/>
                <a:gd name="connsiteY8" fmla="*/ 160816 h 6578438"/>
                <a:gd name="connsiteX9" fmla="*/ 4559829 w 5890489"/>
                <a:gd name="connsiteY9" fmla="*/ 186779 h 6578438"/>
                <a:gd name="connsiteX10" fmla="*/ 4642901 w 5890489"/>
                <a:gd name="connsiteY10" fmla="*/ 213648 h 6578438"/>
                <a:gd name="connsiteX11" fmla="*/ 5280847 w 5890489"/>
                <a:gd name="connsiteY11" fmla="*/ 485936 h 6578438"/>
                <a:gd name="connsiteX12" fmla="*/ 5865400 w 5890489"/>
                <a:gd name="connsiteY12" fmla="*/ 851099 h 6578438"/>
                <a:gd name="connsiteX13" fmla="*/ 5890489 w 5890489"/>
                <a:gd name="connsiteY13" fmla="*/ 870950 h 6578438"/>
                <a:gd name="connsiteX14" fmla="*/ 5890489 w 5890489"/>
                <a:gd name="connsiteY14" fmla="*/ 1321814 h 6578438"/>
                <a:gd name="connsiteX15" fmla="*/ 5887395 w 5890489"/>
                <a:gd name="connsiteY15" fmla="*/ 1318952 h 6578438"/>
                <a:gd name="connsiteX16" fmla="*/ 5830291 w 5890489"/>
                <a:gd name="connsiteY16" fmla="*/ 1265992 h 6578438"/>
                <a:gd name="connsiteX17" fmla="*/ 5815981 w 5890489"/>
                <a:gd name="connsiteY17" fmla="*/ 1252687 h 6578438"/>
                <a:gd name="connsiteX18" fmla="*/ 5801142 w 5890489"/>
                <a:gd name="connsiteY18" fmla="*/ 1240158 h 6578438"/>
                <a:gd name="connsiteX19" fmla="*/ 5771464 w 5890489"/>
                <a:gd name="connsiteY19" fmla="*/ 1214969 h 6578438"/>
                <a:gd name="connsiteX20" fmla="*/ 5651030 w 5890489"/>
                <a:gd name="connsiteY20" fmla="*/ 1115767 h 6578438"/>
                <a:gd name="connsiteX21" fmla="*/ 5123183 w 5890489"/>
                <a:gd name="connsiteY21" fmla="*/ 780443 h 6578438"/>
                <a:gd name="connsiteX22" fmla="*/ 4533860 w 5890489"/>
                <a:gd name="connsiteY22" fmla="*/ 567701 h 6578438"/>
                <a:gd name="connsiteX23" fmla="*/ 4457281 w 5890489"/>
                <a:gd name="connsiteY23" fmla="*/ 550780 h 6578438"/>
                <a:gd name="connsiteX24" fmla="*/ 4380568 w 5890489"/>
                <a:gd name="connsiteY24" fmla="*/ 535279 h 6578438"/>
                <a:gd name="connsiteX25" fmla="*/ 4303325 w 5890489"/>
                <a:gd name="connsiteY25" fmla="*/ 522879 h 6578438"/>
                <a:gd name="connsiteX26" fmla="*/ 4264769 w 5890489"/>
                <a:gd name="connsiteY26" fmla="*/ 516679 h 6578438"/>
                <a:gd name="connsiteX27" fmla="*/ 4226082 w 5890489"/>
                <a:gd name="connsiteY27" fmla="*/ 511253 h 6578438"/>
                <a:gd name="connsiteX28" fmla="*/ 4070934 w 5890489"/>
                <a:gd name="connsiteY28" fmla="*/ 494848 h 6578438"/>
                <a:gd name="connsiteX29" fmla="*/ 3915521 w 5890489"/>
                <a:gd name="connsiteY29" fmla="*/ 486065 h 6578438"/>
                <a:gd name="connsiteX30" fmla="*/ 3760241 w 5890489"/>
                <a:gd name="connsiteY30" fmla="*/ 484257 h 6578438"/>
                <a:gd name="connsiteX31" fmla="*/ 3682734 w 5890489"/>
                <a:gd name="connsiteY31" fmla="*/ 486581 h 6578438"/>
                <a:gd name="connsiteX32" fmla="*/ 3605491 w 5890489"/>
                <a:gd name="connsiteY32" fmla="*/ 488907 h 6578438"/>
                <a:gd name="connsiteX33" fmla="*/ 3527454 w 5890489"/>
                <a:gd name="connsiteY33" fmla="*/ 493169 h 6578438"/>
                <a:gd name="connsiteX34" fmla="*/ 3449151 w 5890489"/>
                <a:gd name="connsiteY34" fmla="*/ 498336 h 6578438"/>
                <a:gd name="connsiteX35" fmla="*/ 3410067 w 5890489"/>
                <a:gd name="connsiteY35" fmla="*/ 500532 h 6578438"/>
                <a:gd name="connsiteX36" fmla="*/ 3371246 w 5890489"/>
                <a:gd name="connsiteY36" fmla="*/ 504279 h 6578438"/>
                <a:gd name="connsiteX37" fmla="*/ 3293739 w 5890489"/>
                <a:gd name="connsiteY37" fmla="*/ 511512 h 6578438"/>
                <a:gd name="connsiteX38" fmla="*/ 2689445 w 5890489"/>
                <a:gd name="connsiteY38" fmla="*/ 610198 h 6578438"/>
                <a:gd name="connsiteX39" fmla="*/ 2117875 w 5890489"/>
                <a:gd name="connsiteY39" fmla="*/ 800335 h 6578438"/>
                <a:gd name="connsiteX40" fmla="*/ 1981276 w 5890489"/>
                <a:gd name="connsiteY40" fmla="*/ 865566 h 6578438"/>
                <a:gd name="connsiteX41" fmla="*/ 1847991 w 5890489"/>
                <a:gd name="connsiteY41" fmla="*/ 938676 h 6578438"/>
                <a:gd name="connsiteX42" fmla="*/ 1783069 w 5890489"/>
                <a:gd name="connsiteY42" fmla="*/ 978718 h 6578438"/>
                <a:gd name="connsiteX43" fmla="*/ 1750609 w 5890489"/>
                <a:gd name="connsiteY43" fmla="*/ 998869 h 6578438"/>
                <a:gd name="connsiteX44" fmla="*/ 1734312 w 5890489"/>
                <a:gd name="connsiteY44" fmla="*/ 1008945 h 6578438"/>
                <a:gd name="connsiteX45" fmla="*/ 1718547 w 5890489"/>
                <a:gd name="connsiteY45" fmla="*/ 1019924 h 6578438"/>
                <a:gd name="connsiteX46" fmla="*/ 1655481 w 5890489"/>
                <a:gd name="connsiteY46" fmla="*/ 1063582 h 6578438"/>
                <a:gd name="connsiteX47" fmla="*/ 1593077 w 5890489"/>
                <a:gd name="connsiteY47" fmla="*/ 1108664 h 6578438"/>
                <a:gd name="connsiteX48" fmla="*/ 1532263 w 5890489"/>
                <a:gd name="connsiteY48" fmla="*/ 1156197 h 6578438"/>
                <a:gd name="connsiteX49" fmla="*/ 1472509 w 5890489"/>
                <a:gd name="connsiteY49" fmla="*/ 1205152 h 6578438"/>
                <a:gd name="connsiteX50" fmla="*/ 1414212 w 5890489"/>
                <a:gd name="connsiteY50" fmla="*/ 1256175 h 6578438"/>
                <a:gd name="connsiteX51" fmla="*/ 1357242 w 5890489"/>
                <a:gd name="connsiteY51" fmla="*/ 1308359 h 6578438"/>
                <a:gd name="connsiteX52" fmla="*/ 1153072 w 5890489"/>
                <a:gd name="connsiteY52" fmla="*/ 1529498 h 6578438"/>
                <a:gd name="connsiteX53" fmla="*/ 1002694 w 5890489"/>
                <a:gd name="connsiteY53" fmla="*/ 1770658 h 6578438"/>
                <a:gd name="connsiteX54" fmla="*/ 974076 w 5890489"/>
                <a:gd name="connsiteY54" fmla="*/ 1835371 h 6578438"/>
                <a:gd name="connsiteX55" fmla="*/ 949564 w 5890489"/>
                <a:gd name="connsiteY55" fmla="*/ 1903573 h 6578438"/>
                <a:gd name="connsiteX56" fmla="*/ 927173 w 5890489"/>
                <a:gd name="connsiteY56" fmla="*/ 1974229 h 6578438"/>
                <a:gd name="connsiteX57" fmla="*/ 906107 w 5890489"/>
                <a:gd name="connsiteY57" fmla="*/ 2046952 h 6578438"/>
                <a:gd name="connsiteX58" fmla="*/ 751092 w 5890489"/>
                <a:gd name="connsiteY58" fmla="*/ 2676266 h 6578438"/>
                <a:gd name="connsiteX59" fmla="*/ 547189 w 5890489"/>
                <a:gd name="connsiteY59" fmla="*/ 3308422 h 6578438"/>
                <a:gd name="connsiteX60" fmla="*/ 441195 w 5890489"/>
                <a:gd name="connsiteY60" fmla="*/ 3866306 h 6578438"/>
                <a:gd name="connsiteX61" fmla="*/ 527182 w 5890489"/>
                <a:gd name="connsiteY61" fmla="*/ 4439174 h 6578438"/>
                <a:gd name="connsiteX62" fmla="*/ 775073 w 5890489"/>
                <a:gd name="connsiteY62" fmla="*/ 4987240 h 6578438"/>
                <a:gd name="connsiteX63" fmla="*/ 943206 w 5890489"/>
                <a:gd name="connsiteY63" fmla="*/ 5244933 h 6578438"/>
                <a:gd name="connsiteX64" fmla="*/ 1133728 w 5890489"/>
                <a:gd name="connsiteY64" fmla="*/ 5490356 h 6578438"/>
                <a:gd name="connsiteX65" fmla="*/ 1359626 w 5890489"/>
                <a:gd name="connsiteY65" fmla="*/ 5709815 h 6578438"/>
                <a:gd name="connsiteX66" fmla="*/ 1481254 w 5890489"/>
                <a:gd name="connsiteY66" fmla="*/ 5809146 h 6578438"/>
                <a:gd name="connsiteX67" fmla="*/ 1543260 w 5890489"/>
                <a:gd name="connsiteY67" fmla="*/ 5856940 h 6578438"/>
                <a:gd name="connsiteX68" fmla="*/ 1607518 w 5890489"/>
                <a:gd name="connsiteY68" fmla="*/ 5901374 h 6578438"/>
                <a:gd name="connsiteX69" fmla="*/ 2145566 w 5890489"/>
                <a:gd name="connsiteY69" fmla="*/ 6193814 h 6578438"/>
                <a:gd name="connsiteX70" fmla="*/ 2214991 w 5890489"/>
                <a:gd name="connsiteY70" fmla="*/ 6221844 h 6578438"/>
                <a:gd name="connsiteX71" fmla="*/ 2249307 w 5890489"/>
                <a:gd name="connsiteY71" fmla="*/ 6236182 h 6578438"/>
                <a:gd name="connsiteX72" fmla="*/ 2284285 w 5890489"/>
                <a:gd name="connsiteY72" fmla="*/ 6248711 h 6578438"/>
                <a:gd name="connsiteX73" fmla="*/ 2354241 w 5890489"/>
                <a:gd name="connsiteY73" fmla="*/ 6273124 h 6578438"/>
                <a:gd name="connsiteX74" fmla="*/ 2371597 w 5890489"/>
                <a:gd name="connsiteY74" fmla="*/ 6279324 h 6578438"/>
                <a:gd name="connsiteX75" fmla="*/ 2387894 w 5890489"/>
                <a:gd name="connsiteY75" fmla="*/ 6287719 h 6578438"/>
                <a:gd name="connsiteX76" fmla="*/ 2421414 w 5890489"/>
                <a:gd name="connsiteY76" fmla="*/ 6302186 h 6578438"/>
                <a:gd name="connsiteX77" fmla="*/ 2489117 w 5890489"/>
                <a:gd name="connsiteY77" fmla="*/ 6329441 h 6578438"/>
                <a:gd name="connsiteX78" fmla="*/ 2522902 w 5890489"/>
                <a:gd name="connsiteY78" fmla="*/ 6343134 h 6578438"/>
                <a:gd name="connsiteX79" fmla="*/ 2556953 w 5890489"/>
                <a:gd name="connsiteY79" fmla="*/ 6356051 h 6578438"/>
                <a:gd name="connsiteX80" fmla="*/ 2695009 w 5890489"/>
                <a:gd name="connsiteY80" fmla="*/ 6401905 h 6578438"/>
                <a:gd name="connsiteX81" fmla="*/ 3268035 w 5890489"/>
                <a:gd name="connsiteY81" fmla="*/ 6501238 h 6578438"/>
                <a:gd name="connsiteX82" fmla="*/ 3341038 w 5890489"/>
                <a:gd name="connsiteY82" fmla="*/ 6506145 h 6578438"/>
                <a:gd name="connsiteX83" fmla="*/ 3414703 w 5890489"/>
                <a:gd name="connsiteY83" fmla="*/ 6507050 h 6578438"/>
                <a:gd name="connsiteX84" fmla="*/ 3488237 w 5890489"/>
                <a:gd name="connsiteY84" fmla="*/ 6508212 h 6578438"/>
                <a:gd name="connsiteX85" fmla="*/ 3524142 w 5890489"/>
                <a:gd name="connsiteY85" fmla="*/ 6507955 h 6578438"/>
                <a:gd name="connsiteX86" fmla="*/ 3559252 w 5890489"/>
                <a:gd name="connsiteY86" fmla="*/ 6506921 h 6578438"/>
                <a:gd name="connsiteX87" fmla="*/ 3629207 w 5890489"/>
                <a:gd name="connsiteY87" fmla="*/ 6503045 h 6578438"/>
                <a:gd name="connsiteX88" fmla="*/ 3698633 w 5890489"/>
                <a:gd name="connsiteY88" fmla="*/ 6496845 h 6578438"/>
                <a:gd name="connsiteX89" fmla="*/ 3733213 w 5890489"/>
                <a:gd name="connsiteY89" fmla="*/ 6493357 h 6578438"/>
                <a:gd name="connsiteX90" fmla="*/ 3767529 w 5890489"/>
                <a:gd name="connsiteY90" fmla="*/ 6488707 h 6578438"/>
                <a:gd name="connsiteX91" fmla="*/ 3801845 w 5890489"/>
                <a:gd name="connsiteY91" fmla="*/ 6484057 h 6578438"/>
                <a:gd name="connsiteX92" fmla="*/ 3835895 w 5890489"/>
                <a:gd name="connsiteY92" fmla="*/ 6478116 h 6578438"/>
                <a:gd name="connsiteX93" fmla="*/ 4364801 w 5890489"/>
                <a:gd name="connsiteY93" fmla="*/ 6308517 h 6578438"/>
                <a:gd name="connsiteX94" fmla="*/ 4861379 w 5890489"/>
                <a:gd name="connsiteY94" fmla="*/ 6000576 h 6578438"/>
                <a:gd name="connsiteX95" fmla="*/ 5341263 w 5890489"/>
                <a:gd name="connsiteY95" fmla="*/ 5605834 h 6578438"/>
                <a:gd name="connsiteX96" fmla="*/ 5587301 w 5890489"/>
                <a:gd name="connsiteY96" fmla="*/ 5390379 h 6578438"/>
                <a:gd name="connsiteX97" fmla="*/ 5849105 w 5890489"/>
                <a:gd name="connsiteY97" fmla="*/ 5176344 h 6578438"/>
                <a:gd name="connsiteX98" fmla="*/ 5890489 w 5890489"/>
                <a:gd name="connsiteY98" fmla="*/ 5145260 h 6578438"/>
                <a:gd name="connsiteX99" fmla="*/ 5890489 w 5890489"/>
                <a:gd name="connsiteY99" fmla="*/ 5995323 h 6578438"/>
                <a:gd name="connsiteX100" fmla="*/ 5811477 w 5890489"/>
                <a:gd name="connsiteY100" fmla="*/ 6077819 h 6578438"/>
                <a:gd name="connsiteX101" fmla="*/ 5301384 w 5890489"/>
                <a:gd name="connsiteY101" fmla="*/ 6542958 h 6578438"/>
                <a:gd name="connsiteX102" fmla="*/ 5252008 w 5890489"/>
                <a:gd name="connsiteY102" fmla="*/ 6578438 h 6578438"/>
                <a:gd name="connsiteX103" fmla="*/ 1653730 w 5890489"/>
                <a:gd name="connsiteY103" fmla="*/ 6578438 h 6578438"/>
                <a:gd name="connsiteX104" fmla="*/ 1549768 w 5890489"/>
                <a:gd name="connsiteY104" fmla="*/ 6488821 h 6578438"/>
                <a:gd name="connsiteX105" fmla="*/ 1298282 w 5890489"/>
                <a:gd name="connsiteY105" fmla="*/ 6243932 h 6578438"/>
                <a:gd name="connsiteX106" fmla="*/ 1237999 w 5890489"/>
                <a:gd name="connsiteY106" fmla="*/ 6181671 h 6578438"/>
                <a:gd name="connsiteX107" fmla="*/ 1179967 w 5890489"/>
                <a:gd name="connsiteY107" fmla="*/ 6117862 h 6578438"/>
                <a:gd name="connsiteX108" fmla="*/ 1121936 w 5890489"/>
                <a:gd name="connsiteY108" fmla="*/ 6054569 h 6578438"/>
                <a:gd name="connsiteX109" fmla="*/ 1065628 w 5890489"/>
                <a:gd name="connsiteY109" fmla="*/ 5990243 h 6578438"/>
                <a:gd name="connsiteX110" fmla="*/ 954335 w 5890489"/>
                <a:gd name="connsiteY110" fmla="*/ 5861460 h 6578438"/>
                <a:gd name="connsiteX111" fmla="*/ 898953 w 5890489"/>
                <a:gd name="connsiteY111" fmla="*/ 5797393 h 6578438"/>
                <a:gd name="connsiteX112" fmla="*/ 842908 w 5890489"/>
                <a:gd name="connsiteY112" fmla="*/ 5733582 h 6578438"/>
                <a:gd name="connsiteX113" fmla="*/ 622442 w 5890489"/>
                <a:gd name="connsiteY113" fmla="*/ 5471884 h 6578438"/>
                <a:gd name="connsiteX114" fmla="*/ 425559 w 5890489"/>
                <a:gd name="connsiteY114" fmla="*/ 5190036 h 6578438"/>
                <a:gd name="connsiteX115" fmla="*/ 123877 w 5890489"/>
                <a:gd name="connsiteY115" fmla="*/ 4564210 h 6578438"/>
                <a:gd name="connsiteX116" fmla="*/ 130 w 5890489"/>
                <a:gd name="connsiteY116" fmla="*/ 3865530 h 6578438"/>
                <a:gd name="connsiteX117" fmla="*/ 30602 w 5890489"/>
                <a:gd name="connsiteY117" fmla="*/ 3505793 h 6578438"/>
                <a:gd name="connsiteX118" fmla="*/ 126924 w 5890489"/>
                <a:gd name="connsiteY118" fmla="*/ 3157164 h 6578438"/>
                <a:gd name="connsiteX119" fmla="*/ 334803 w 5890489"/>
                <a:gd name="connsiteY119" fmla="*/ 2560530 h 6578438"/>
                <a:gd name="connsiteX120" fmla="*/ 381176 w 5890489"/>
                <a:gd name="connsiteY120" fmla="*/ 2409144 h 6578438"/>
                <a:gd name="connsiteX121" fmla="*/ 425825 w 5890489"/>
                <a:gd name="connsiteY121" fmla="*/ 2255819 h 6578438"/>
                <a:gd name="connsiteX122" fmla="*/ 470210 w 5890489"/>
                <a:gd name="connsiteY122" fmla="*/ 2099523 h 6578438"/>
                <a:gd name="connsiteX123" fmla="*/ 492998 w 5890489"/>
                <a:gd name="connsiteY123" fmla="*/ 2020213 h 6578438"/>
                <a:gd name="connsiteX124" fmla="*/ 517509 w 5890489"/>
                <a:gd name="connsiteY124" fmla="*/ 1939224 h 6578438"/>
                <a:gd name="connsiteX125" fmla="*/ 544007 w 5890489"/>
                <a:gd name="connsiteY125" fmla="*/ 1857201 h 6578438"/>
                <a:gd name="connsiteX126" fmla="*/ 573288 w 5890489"/>
                <a:gd name="connsiteY126" fmla="*/ 1774274 h 6578438"/>
                <a:gd name="connsiteX127" fmla="*/ 606146 w 5890489"/>
                <a:gd name="connsiteY127" fmla="*/ 1690832 h 6578438"/>
                <a:gd name="connsiteX128" fmla="*/ 644569 w 5890489"/>
                <a:gd name="connsiteY128" fmla="*/ 1607775 h 6578438"/>
                <a:gd name="connsiteX129" fmla="*/ 837874 w 5890489"/>
                <a:gd name="connsiteY129" fmla="*/ 1297638 h 6578438"/>
                <a:gd name="connsiteX130" fmla="*/ 1069602 w 5890489"/>
                <a:gd name="connsiteY130" fmla="*/ 1032194 h 6578438"/>
                <a:gd name="connsiteX131" fmla="*/ 1130548 w 5890489"/>
                <a:gd name="connsiteY131" fmla="*/ 970839 h 6578438"/>
                <a:gd name="connsiteX132" fmla="*/ 1192024 w 5890489"/>
                <a:gd name="connsiteY132" fmla="*/ 910129 h 6578438"/>
                <a:gd name="connsiteX133" fmla="*/ 1255356 w 5890489"/>
                <a:gd name="connsiteY133" fmla="*/ 850841 h 6578438"/>
                <a:gd name="connsiteX134" fmla="*/ 1319614 w 5890489"/>
                <a:gd name="connsiteY134" fmla="*/ 792068 h 6578438"/>
                <a:gd name="connsiteX135" fmla="*/ 1385728 w 5890489"/>
                <a:gd name="connsiteY135" fmla="*/ 734975 h 6578438"/>
                <a:gd name="connsiteX136" fmla="*/ 1452768 w 5890489"/>
                <a:gd name="connsiteY136" fmla="*/ 678528 h 6578438"/>
                <a:gd name="connsiteX137" fmla="*/ 1469594 w 5890489"/>
                <a:gd name="connsiteY137" fmla="*/ 664449 h 6578438"/>
                <a:gd name="connsiteX138" fmla="*/ 1487083 w 5890489"/>
                <a:gd name="connsiteY138" fmla="*/ 651015 h 6578438"/>
                <a:gd name="connsiteX139" fmla="*/ 1522193 w 5890489"/>
                <a:gd name="connsiteY139" fmla="*/ 624277 h 6578438"/>
                <a:gd name="connsiteX140" fmla="*/ 1592415 w 5890489"/>
                <a:gd name="connsiteY140" fmla="*/ 570671 h 6578438"/>
                <a:gd name="connsiteX141" fmla="*/ 1738287 w 5890489"/>
                <a:gd name="connsiteY141" fmla="*/ 469402 h 6578438"/>
                <a:gd name="connsiteX142" fmla="*/ 1890918 w 5890489"/>
                <a:gd name="connsiteY142" fmla="*/ 376530 h 6578438"/>
                <a:gd name="connsiteX143" fmla="*/ 2555363 w 5890489"/>
                <a:gd name="connsiteY143" fmla="*/ 105274 h 6578438"/>
                <a:gd name="connsiteX144" fmla="*/ 3259291 w 5890489"/>
                <a:gd name="connsiteY144" fmla="*/ 3229 h 6578438"/>
                <a:gd name="connsiteX145" fmla="*/ 3347265 w 5890489"/>
                <a:gd name="connsiteY145" fmla="*/ 903 h 6578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Lst>
              <a:rect l="l" t="t" r="r" b="b"/>
              <a:pathLst>
                <a:path w="5890489" h="6578438">
                  <a:moveTo>
                    <a:pt x="3391253" y="0"/>
                  </a:moveTo>
                  <a:lnTo>
                    <a:pt x="3434974" y="646"/>
                  </a:lnTo>
                  <a:lnTo>
                    <a:pt x="3522419" y="2712"/>
                  </a:lnTo>
                  <a:cubicBezTo>
                    <a:pt x="3551567" y="3488"/>
                    <a:pt x="3580451" y="3746"/>
                    <a:pt x="3610261" y="6458"/>
                  </a:cubicBezTo>
                  <a:cubicBezTo>
                    <a:pt x="3669353" y="10850"/>
                    <a:pt x="3728179" y="14337"/>
                    <a:pt x="3786872" y="20667"/>
                  </a:cubicBezTo>
                  <a:lnTo>
                    <a:pt x="3962291" y="43530"/>
                  </a:lnTo>
                  <a:lnTo>
                    <a:pt x="4135855" y="75176"/>
                  </a:lnTo>
                  <a:cubicBezTo>
                    <a:pt x="4193224" y="87836"/>
                    <a:pt x="4250328" y="101398"/>
                    <a:pt x="4307299" y="114315"/>
                  </a:cubicBezTo>
                  <a:cubicBezTo>
                    <a:pt x="4364139" y="128394"/>
                    <a:pt x="4420050" y="145575"/>
                    <a:pt x="4476358" y="160816"/>
                  </a:cubicBezTo>
                  <a:cubicBezTo>
                    <a:pt x="4504580" y="167921"/>
                    <a:pt x="4532138" y="177995"/>
                    <a:pt x="4559829" y="186779"/>
                  </a:cubicBezTo>
                  <a:lnTo>
                    <a:pt x="4642901" y="213648"/>
                  </a:lnTo>
                  <a:cubicBezTo>
                    <a:pt x="4863234" y="288307"/>
                    <a:pt x="5076414" y="379371"/>
                    <a:pt x="5280847" y="485936"/>
                  </a:cubicBezTo>
                  <a:cubicBezTo>
                    <a:pt x="5485018" y="592631"/>
                    <a:pt x="5681768" y="713145"/>
                    <a:pt x="5865400" y="851099"/>
                  </a:cubicBezTo>
                  <a:lnTo>
                    <a:pt x="5890489" y="870950"/>
                  </a:lnTo>
                  <a:lnTo>
                    <a:pt x="5890489" y="1321814"/>
                  </a:lnTo>
                  <a:lnTo>
                    <a:pt x="5887395" y="1318952"/>
                  </a:lnTo>
                  <a:lnTo>
                    <a:pt x="5830291" y="1265992"/>
                  </a:lnTo>
                  <a:lnTo>
                    <a:pt x="5815981" y="1252687"/>
                  </a:lnTo>
                  <a:lnTo>
                    <a:pt x="5801142" y="1240158"/>
                  </a:lnTo>
                  <a:lnTo>
                    <a:pt x="5771464" y="1214969"/>
                  </a:lnTo>
                  <a:cubicBezTo>
                    <a:pt x="5731849" y="1181385"/>
                    <a:pt x="5692897" y="1146896"/>
                    <a:pt x="5651030" y="1115767"/>
                  </a:cubicBezTo>
                  <a:cubicBezTo>
                    <a:pt x="5487534" y="986985"/>
                    <a:pt x="5311321" y="872542"/>
                    <a:pt x="5123183" y="780443"/>
                  </a:cubicBezTo>
                  <a:cubicBezTo>
                    <a:pt x="4935309" y="688087"/>
                    <a:pt x="4737102" y="616398"/>
                    <a:pt x="4533860" y="567701"/>
                  </a:cubicBezTo>
                  <a:lnTo>
                    <a:pt x="4457281" y="550780"/>
                  </a:lnTo>
                  <a:cubicBezTo>
                    <a:pt x="4431709" y="545484"/>
                    <a:pt x="4406536" y="538896"/>
                    <a:pt x="4380568" y="535279"/>
                  </a:cubicBezTo>
                  <a:lnTo>
                    <a:pt x="4303325" y="522879"/>
                  </a:lnTo>
                  <a:lnTo>
                    <a:pt x="4264769" y="516679"/>
                  </a:lnTo>
                  <a:cubicBezTo>
                    <a:pt x="4251918" y="514612"/>
                    <a:pt x="4239067" y="512415"/>
                    <a:pt x="4226082" y="511253"/>
                  </a:cubicBezTo>
                  <a:cubicBezTo>
                    <a:pt x="4174145" y="505829"/>
                    <a:pt x="4122606" y="499498"/>
                    <a:pt x="4070934" y="494848"/>
                  </a:cubicBezTo>
                  <a:lnTo>
                    <a:pt x="3915521" y="486065"/>
                  </a:lnTo>
                  <a:lnTo>
                    <a:pt x="3760241" y="484257"/>
                  </a:lnTo>
                  <a:cubicBezTo>
                    <a:pt x="3734405" y="483869"/>
                    <a:pt x="3708571" y="485936"/>
                    <a:pt x="3682734" y="486581"/>
                  </a:cubicBezTo>
                  <a:lnTo>
                    <a:pt x="3605491" y="488907"/>
                  </a:lnTo>
                  <a:cubicBezTo>
                    <a:pt x="3579921" y="489165"/>
                    <a:pt x="3553555" y="491490"/>
                    <a:pt x="3527454" y="493169"/>
                  </a:cubicBezTo>
                  <a:lnTo>
                    <a:pt x="3449151" y="498336"/>
                  </a:lnTo>
                  <a:lnTo>
                    <a:pt x="3410067" y="500532"/>
                  </a:lnTo>
                  <a:lnTo>
                    <a:pt x="3371246" y="504279"/>
                  </a:lnTo>
                  <a:cubicBezTo>
                    <a:pt x="3345410" y="506862"/>
                    <a:pt x="3319575" y="509315"/>
                    <a:pt x="3293739" y="511512"/>
                  </a:cubicBezTo>
                  <a:cubicBezTo>
                    <a:pt x="3087450" y="531662"/>
                    <a:pt x="2885531" y="563180"/>
                    <a:pt x="2689445" y="610198"/>
                  </a:cubicBezTo>
                  <a:cubicBezTo>
                    <a:pt x="2493357" y="657344"/>
                    <a:pt x="2302303" y="719088"/>
                    <a:pt x="2117875" y="800335"/>
                  </a:cubicBezTo>
                  <a:cubicBezTo>
                    <a:pt x="2072298" y="821648"/>
                    <a:pt x="2026854" y="843606"/>
                    <a:pt x="1981276" y="865566"/>
                  </a:cubicBezTo>
                  <a:cubicBezTo>
                    <a:pt x="1937025" y="889978"/>
                    <a:pt x="1891978" y="913229"/>
                    <a:pt x="1847991" y="938676"/>
                  </a:cubicBezTo>
                  <a:lnTo>
                    <a:pt x="1783069" y="978718"/>
                  </a:lnTo>
                  <a:lnTo>
                    <a:pt x="1750609" y="998869"/>
                  </a:lnTo>
                  <a:lnTo>
                    <a:pt x="1734312" y="1008945"/>
                  </a:lnTo>
                  <a:lnTo>
                    <a:pt x="1718547" y="1019924"/>
                  </a:lnTo>
                  <a:lnTo>
                    <a:pt x="1655481" y="1063582"/>
                  </a:lnTo>
                  <a:cubicBezTo>
                    <a:pt x="1634414" y="1078178"/>
                    <a:pt x="1612950" y="1092259"/>
                    <a:pt x="1593077" y="1108664"/>
                  </a:cubicBezTo>
                  <a:lnTo>
                    <a:pt x="1532263" y="1156197"/>
                  </a:lnTo>
                  <a:cubicBezTo>
                    <a:pt x="1511992" y="1172085"/>
                    <a:pt x="1491587" y="1187844"/>
                    <a:pt x="1472509" y="1205152"/>
                  </a:cubicBezTo>
                  <a:lnTo>
                    <a:pt x="1414212" y="1256175"/>
                  </a:lnTo>
                  <a:cubicBezTo>
                    <a:pt x="1395001" y="1273354"/>
                    <a:pt x="1375127" y="1290147"/>
                    <a:pt x="1357242" y="1308359"/>
                  </a:cubicBezTo>
                  <a:cubicBezTo>
                    <a:pt x="1283178" y="1379532"/>
                    <a:pt x="1212163" y="1452513"/>
                    <a:pt x="1153072" y="1529498"/>
                  </a:cubicBezTo>
                  <a:cubicBezTo>
                    <a:pt x="1090933" y="1605578"/>
                    <a:pt x="1043501" y="1685794"/>
                    <a:pt x="1002694" y="1770658"/>
                  </a:cubicBezTo>
                  <a:lnTo>
                    <a:pt x="974076" y="1835371"/>
                  </a:lnTo>
                  <a:lnTo>
                    <a:pt x="949564" y="1903573"/>
                  </a:lnTo>
                  <a:cubicBezTo>
                    <a:pt x="940820" y="1925661"/>
                    <a:pt x="934593" y="1950719"/>
                    <a:pt x="927173" y="1974229"/>
                  </a:cubicBezTo>
                  <a:cubicBezTo>
                    <a:pt x="920019" y="1998254"/>
                    <a:pt x="912468" y="2021504"/>
                    <a:pt x="906107" y="2046952"/>
                  </a:cubicBezTo>
                  <a:cubicBezTo>
                    <a:pt x="853906" y="2245614"/>
                    <a:pt x="809918" y="2463136"/>
                    <a:pt x="751092" y="2676266"/>
                  </a:cubicBezTo>
                  <a:cubicBezTo>
                    <a:pt x="693458" y="2889912"/>
                    <a:pt x="624166" y="3100976"/>
                    <a:pt x="547189" y="3308422"/>
                  </a:cubicBezTo>
                  <a:cubicBezTo>
                    <a:pt x="479617" y="3487580"/>
                    <a:pt x="444109" y="3675523"/>
                    <a:pt x="441195" y="3866306"/>
                  </a:cubicBezTo>
                  <a:cubicBezTo>
                    <a:pt x="438014" y="4057089"/>
                    <a:pt x="469282" y="4250456"/>
                    <a:pt x="527182" y="4439174"/>
                  </a:cubicBezTo>
                  <a:cubicBezTo>
                    <a:pt x="584815" y="4628278"/>
                    <a:pt x="671067" y="4811828"/>
                    <a:pt x="775073" y="4987240"/>
                  </a:cubicBezTo>
                  <a:cubicBezTo>
                    <a:pt x="827009" y="5075075"/>
                    <a:pt x="884246" y="5160327"/>
                    <a:pt x="943206" y="5244933"/>
                  </a:cubicBezTo>
                  <a:cubicBezTo>
                    <a:pt x="1002296" y="5329411"/>
                    <a:pt x="1064964" y="5412337"/>
                    <a:pt x="1133728" y="5490356"/>
                  </a:cubicBezTo>
                  <a:cubicBezTo>
                    <a:pt x="1203949" y="5567728"/>
                    <a:pt x="1279337" y="5642259"/>
                    <a:pt x="1359626" y="5709815"/>
                  </a:cubicBezTo>
                  <a:cubicBezTo>
                    <a:pt x="1398711" y="5744949"/>
                    <a:pt x="1439916" y="5777241"/>
                    <a:pt x="1481254" y="5809146"/>
                  </a:cubicBezTo>
                  <a:cubicBezTo>
                    <a:pt x="1501922" y="5825163"/>
                    <a:pt x="1522325" y="5841309"/>
                    <a:pt x="1543260" y="5856940"/>
                  </a:cubicBezTo>
                  <a:cubicBezTo>
                    <a:pt x="1564591" y="5871923"/>
                    <a:pt x="1585921" y="5886777"/>
                    <a:pt x="1607518" y="5901374"/>
                  </a:cubicBezTo>
                  <a:cubicBezTo>
                    <a:pt x="1778565" y="6019693"/>
                    <a:pt x="1961271" y="6115924"/>
                    <a:pt x="2145566" y="6193814"/>
                  </a:cubicBezTo>
                  <a:lnTo>
                    <a:pt x="2214991" y="6221844"/>
                  </a:lnTo>
                  <a:lnTo>
                    <a:pt x="2249307" y="6236182"/>
                  </a:lnTo>
                  <a:cubicBezTo>
                    <a:pt x="2260702" y="6241089"/>
                    <a:pt x="2272625" y="6244577"/>
                    <a:pt x="2284285" y="6248711"/>
                  </a:cubicBezTo>
                  <a:lnTo>
                    <a:pt x="2354241" y="6273124"/>
                  </a:lnTo>
                  <a:cubicBezTo>
                    <a:pt x="2360070" y="6275190"/>
                    <a:pt x="2365899" y="6277128"/>
                    <a:pt x="2371597" y="6279324"/>
                  </a:cubicBezTo>
                  <a:cubicBezTo>
                    <a:pt x="2377161" y="6281778"/>
                    <a:pt x="2382329" y="6285007"/>
                    <a:pt x="2387894" y="6287719"/>
                  </a:cubicBezTo>
                  <a:cubicBezTo>
                    <a:pt x="2398757" y="6293274"/>
                    <a:pt x="2410153" y="6297666"/>
                    <a:pt x="2421414" y="6302186"/>
                  </a:cubicBezTo>
                  <a:lnTo>
                    <a:pt x="2489117" y="6329441"/>
                  </a:lnTo>
                  <a:lnTo>
                    <a:pt x="2522902" y="6343134"/>
                  </a:lnTo>
                  <a:cubicBezTo>
                    <a:pt x="2534165" y="6347654"/>
                    <a:pt x="2545294" y="6352563"/>
                    <a:pt x="2556953" y="6356051"/>
                  </a:cubicBezTo>
                  <a:lnTo>
                    <a:pt x="2695009" y="6401905"/>
                  </a:lnTo>
                  <a:cubicBezTo>
                    <a:pt x="2880895" y="6457190"/>
                    <a:pt x="3073141" y="6489095"/>
                    <a:pt x="3268035" y="6501238"/>
                  </a:cubicBezTo>
                  <a:cubicBezTo>
                    <a:pt x="3292413" y="6502659"/>
                    <a:pt x="3316527" y="6505629"/>
                    <a:pt x="3341038" y="6506145"/>
                  </a:cubicBezTo>
                  <a:lnTo>
                    <a:pt x="3414703" y="6507050"/>
                  </a:lnTo>
                  <a:lnTo>
                    <a:pt x="3488237" y="6508212"/>
                  </a:lnTo>
                  <a:cubicBezTo>
                    <a:pt x="3500690" y="6508729"/>
                    <a:pt x="3512483" y="6508471"/>
                    <a:pt x="3524142" y="6507955"/>
                  </a:cubicBezTo>
                  <a:lnTo>
                    <a:pt x="3559252" y="6506921"/>
                  </a:lnTo>
                  <a:cubicBezTo>
                    <a:pt x="3582835" y="6506792"/>
                    <a:pt x="3605889" y="6504467"/>
                    <a:pt x="3629207" y="6503045"/>
                  </a:cubicBezTo>
                  <a:cubicBezTo>
                    <a:pt x="3652526" y="6502012"/>
                    <a:pt x="3675579" y="6499171"/>
                    <a:pt x="3698633" y="6496845"/>
                  </a:cubicBezTo>
                  <a:cubicBezTo>
                    <a:pt x="3710160" y="6495683"/>
                    <a:pt x="3721819" y="6494907"/>
                    <a:pt x="3733213" y="6493357"/>
                  </a:cubicBezTo>
                  <a:lnTo>
                    <a:pt x="3767529" y="6488707"/>
                  </a:lnTo>
                  <a:lnTo>
                    <a:pt x="3801845" y="6484057"/>
                  </a:lnTo>
                  <a:lnTo>
                    <a:pt x="3835895" y="6478116"/>
                  </a:lnTo>
                  <a:cubicBezTo>
                    <a:pt x="4017673" y="6446727"/>
                    <a:pt x="4194152" y="6390281"/>
                    <a:pt x="4364801" y="6308517"/>
                  </a:cubicBezTo>
                  <a:cubicBezTo>
                    <a:pt x="4535583" y="6227139"/>
                    <a:pt x="4700138" y="6120962"/>
                    <a:pt x="4861379" y="6000576"/>
                  </a:cubicBezTo>
                  <a:cubicBezTo>
                    <a:pt x="5022621" y="5879931"/>
                    <a:pt x="5180684" y="5745337"/>
                    <a:pt x="5341263" y="5605834"/>
                  </a:cubicBezTo>
                  <a:lnTo>
                    <a:pt x="5587301" y="5390379"/>
                  </a:lnTo>
                  <a:cubicBezTo>
                    <a:pt x="5674216" y="5315718"/>
                    <a:pt x="5761527" y="5244416"/>
                    <a:pt x="5849105" y="5176344"/>
                  </a:cubicBezTo>
                  <a:lnTo>
                    <a:pt x="5890489" y="5145260"/>
                  </a:lnTo>
                  <a:lnTo>
                    <a:pt x="5890489" y="5995323"/>
                  </a:lnTo>
                  <a:lnTo>
                    <a:pt x="5811477" y="6077819"/>
                  </a:lnTo>
                  <a:cubicBezTo>
                    <a:pt x="5654739" y="6238377"/>
                    <a:pt x="5487138" y="6396093"/>
                    <a:pt x="5301384" y="6542958"/>
                  </a:cubicBezTo>
                  <a:lnTo>
                    <a:pt x="5252008" y="6578438"/>
                  </a:lnTo>
                  <a:lnTo>
                    <a:pt x="1653730" y="6578438"/>
                  </a:lnTo>
                  <a:lnTo>
                    <a:pt x="1549768" y="6488821"/>
                  </a:lnTo>
                  <a:cubicBezTo>
                    <a:pt x="1461976" y="6409495"/>
                    <a:pt x="1378573" y="6327182"/>
                    <a:pt x="1298282" y="6243932"/>
                  </a:cubicBezTo>
                  <a:cubicBezTo>
                    <a:pt x="1278277" y="6223006"/>
                    <a:pt x="1258138" y="6202210"/>
                    <a:pt x="1237999" y="6181671"/>
                  </a:cubicBezTo>
                  <a:lnTo>
                    <a:pt x="1179967" y="6117862"/>
                  </a:lnTo>
                  <a:lnTo>
                    <a:pt x="1121936" y="6054569"/>
                  </a:lnTo>
                  <a:cubicBezTo>
                    <a:pt x="1102328" y="6033644"/>
                    <a:pt x="1084573" y="6011427"/>
                    <a:pt x="1065628" y="5990243"/>
                  </a:cubicBezTo>
                  <a:cubicBezTo>
                    <a:pt x="1028662" y="5947099"/>
                    <a:pt x="990239" y="5904991"/>
                    <a:pt x="954335" y="5861460"/>
                  </a:cubicBezTo>
                  <a:cubicBezTo>
                    <a:pt x="936050" y="5840018"/>
                    <a:pt x="917634" y="5818446"/>
                    <a:pt x="898953" y="5797393"/>
                  </a:cubicBezTo>
                  <a:cubicBezTo>
                    <a:pt x="880404" y="5776208"/>
                    <a:pt x="861325" y="5755412"/>
                    <a:pt x="842908" y="5733582"/>
                  </a:cubicBezTo>
                  <a:cubicBezTo>
                    <a:pt x="767919" y="5647942"/>
                    <a:pt x="693061" y="5561786"/>
                    <a:pt x="622442" y="5471884"/>
                  </a:cubicBezTo>
                  <a:cubicBezTo>
                    <a:pt x="551559" y="5382112"/>
                    <a:pt x="486639" y="5287430"/>
                    <a:pt x="425559" y="5190036"/>
                  </a:cubicBezTo>
                  <a:cubicBezTo>
                    <a:pt x="303668" y="4994990"/>
                    <a:pt x="200193" y="4786123"/>
                    <a:pt x="123877" y="4564210"/>
                  </a:cubicBezTo>
                  <a:cubicBezTo>
                    <a:pt x="47694" y="4342555"/>
                    <a:pt x="2249" y="4106045"/>
                    <a:pt x="130" y="3865530"/>
                  </a:cubicBezTo>
                  <a:cubicBezTo>
                    <a:pt x="-1328" y="3745403"/>
                    <a:pt x="9537" y="3624629"/>
                    <a:pt x="30602" y="3505793"/>
                  </a:cubicBezTo>
                  <a:cubicBezTo>
                    <a:pt x="51802" y="3386828"/>
                    <a:pt x="84659" y="3270059"/>
                    <a:pt x="126924" y="3157164"/>
                  </a:cubicBezTo>
                  <a:cubicBezTo>
                    <a:pt x="200457" y="2959276"/>
                    <a:pt x="271737" y="2761388"/>
                    <a:pt x="334803" y="2560530"/>
                  </a:cubicBezTo>
                  <a:lnTo>
                    <a:pt x="381176" y="2409144"/>
                  </a:lnTo>
                  <a:lnTo>
                    <a:pt x="425825" y="2255819"/>
                  </a:lnTo>
                  <a:lnTo>
                    <a:pt x="470210" y="2099523"/>
                  </a:lnTo>
                  <a:lnTo>
                    <a:pt x="492998" y="2020213"/>
                  </a:lnTo>
                  <a:lnTo>
                    <a:pt x="517509" y="1939224"/>
                  </a:lnTo>
                  <a:cubicBezTo>
                    <a:pt x="525061" y="1912485"/>
                    <a:pt x="534866" y="1884586"/>
                    <a:pt x="544007" y="1857201"/>
                  </a:cubicBezTo>
                  <a:cubicBezTo>
                    <a:pt x="553680" y="1829559"/>
                    <a:pt x="561496" y="1802304"/>
                    <a:pt x="573288" y="1774274"/>
                  </a:cubicBezTo>
                  <a:lnTo>
                    <a:pt x="606146" y="1690832"/>
                  </a:lnTo>
                  <a:cubicBezTo>
                    <a:pt x="618467" y="1663060"/>
                    <a:pt x="631716" y="1635417"/>
                    <a:pt x="644569" y="1607775"/>
                  </a:cubicBezTo>
                  <a:cubicBezTo>
                    <a:pt x="698625" y="1498368"/>
                    <a:pt x="763413" y="1391287"/>
                    <a:pt x="837874" y="1297638"/>
                  </a:cubicBezTo>
                  <a:cubicBezTo>
                    <a:pt x="910348" y="1201278"/>
                    <a:pt x="990107" y="1115897"/>
                    <a:pt x="1069602" y="1032194"/>
                  </a:cubicBezTo>
                  <a:cubicBezTo>
                    <a:pt x="1089079" y="1010624"/>
                    <a:pt x="1110012" y="990990"/>
                    <a:pt x="1130548" y="970839"/>
                  </a:cubicBezTo>
                  <a:lnTo>
                    <a:pt x="1192024" y="910129"/>
                  </a:lnTo>
                  <a:cubicBezTo>
                    <a:pt x="1212031" y="889462"/>
                    <a:pt x="1234024" y="870475"/>
                    <a:pt x="1255356" y="850841"/>
                  </a:cubicBezTo>
                  <a:lnTo>
                    <a:pt x="1319614" y="792068"/>
                  </a:lnTo>
                  <a:cubicBezTo>
                    <a:pt x="1340680" y="772176"/>
                    <a:pt x="1363469" y="753834"/>
                    <a:pt x="1385728" y="734975"/>
                  </a:cubicBezTo>
                  <a:lnTo>
                    <a:pt x="1452768" y="678528"/>
                  </a:lnTo>
                  <a:lnTo>
                    <a:pt x="1469594" y="664449"/>
                  </a:lnTo>
                  <a:lnTo>
                    <a:pt x="1487083" y="651015"/>
                  </a:lnTo>
                  <a:lnTo>
                    <a:pt x="1522193" y="624277"/>
                  </a:lnTo>
                  <a:lnTo>
                    <a:pt x="1592415" y="570671"/>
                  </a:lnTo>
                  <a:cubicBezTo>
                    <a:pt x="1640110" y="535925"/>
                    <a:pt x="1689531" y="503245"/>
                    <a:pt x="1738287" y="469402"/>
                  </a:cubicBezTo>
                  <a:cubicBezTo>
                    <a:pt x="1788634" y="438015"/>
                    <a:pt x="1839643" y="407013"/>
                    <a:pt x="1890918" y="376530"/>
                  </a:cubicBezTo>
                  <a:cubicBezTo>
                    <a:pt x="2098400" y="258209"/>
                    <a:pt x="2323503" y="166241"/>
                    <a:pt x="2555363" y="105274"/>
                  </a:cubicBezTo>
                  <a:cubicBezTo>
                    <a:pt x="2787223" y="44047"/>
                    <a:pt x="3024516" y="12013"/>
                    <a:pt x="3259291" y="3229"/>
                  </a:cubicBezTo>
                  <a:lnTo>
                    <a:pt x="3347265" y="903"/>
                  </a:ln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ACA5348F-9FF6-485F-898D-1BED7EC727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5999" y="52997"/>
              <a:ext cx="6093363" cy="6805004"/>
            </a:xfrm>
            <a:custGeom>
              <a:avLst/>
              <a:gdLst>
                <a:gd name="connsiteX0" fmla="*/ 3517682 w 5890491"/>
                <a:gd name="connsiteY0" fmla="*/ 0 h 6578439"/>
                <a:gd name="connsiteX1" fmla="*/ 5849513 w 5890491"/>
                <a:gd name="connsiteY1" fmla="*/ 841730 h 6578439"/>
                <a:gd name="connsiteX2" fmla="*/ 5890491 w 5890491"/>
                <a:gd name="connsiteY2" fmla="*/ 879061 h 6578439"/>
                <a:gd name="connsiteX3" fmla="*/ 5890491 w 5890491"/>
                <a:gd name="connsiteY3" fmla="*/ 2034114 h 6578439"/>
                <a:gd name="connsiteX4" fmla="*/ 5757065 w 5890491"/>
                <a:gd name="connsiteY4" fmla="*/ 1854938 h 6578439"/>
                <a:gd name="connsiteX5" fmla="*/ 5564060 w 5890491"/>
                <a:gd name="connsiteY5" fmla="*/ 1642182 h 6578439"/>
                <a:gd name="connsiteX6" fmla="*/ 3517551 w 5890491"/>
                <a:gd name="connsiteY6" fmla="*/ 790012 h 6578439"/>
                <a:gd name="connsiteX7" fmla="*/ 1611552 w 5890491"/>
                <a:gd name="connsiteY7" fmla="*/ 1543282 h 6578439"/>
                <a:gd name="connsiteX8" fmla="*/ 1340656 w 5890491"/>
                <a:gd name="connsiteY8" fmla="*/ 1897925 h 6578439"/>
                <a:gd name="connsiteX9" fmla="*/ 1201705 w 5890491"/>
                <a:gd name="connsiteY9" fmla="*/ 2361213 h 6578439"/>
                <a:gd name="connsiteX10" fmla="*/ 852705 w 5890491"/>
                <a:gd name="connsiteY10" fmla="*/ 3529176 h 6578439"/>
                <a:gd name="connsiteX11" fmla="*/ 863863 w 5890491"/>
                <a:gd name="connsiteY11" fmla="*/ 4437051 h 6578439"/>
                <a:gd name="connsiteX12" fmla="*/ 1413569 w 5890491"/>
                <a:gd name="connsiteY12" fmla="*/ 5357174 h 6578439"/>
                <a:gd name="connsiteX13" fmla="*/ 2339129 w 5890491"/>
                <a:gd name="connsiteY13" fmla="*/ 6143367 h 6578439"/>
                <a:gd name="connsiteX14" fmla="*/ 3439449 w 5890491"/>
                <a:gd name="connsiteY14" fmla="*/ 6420049 h 6578439"/>
                <a:gd name="connsiteX15" fmla="*/ 5251388 w 5890491"/>
                <a:gd name="connsiteY15" fmla="*/ 5349009 h 6578439"/>
                <a:gd name="connsiteX16" fmla="*/ 5657731 w 5890491"/>
                <a:gd name="connsiteY16" fmla="*/ 4959205 h 6578439"/>
                <a:gd name="connsiteX17" fmla="*/ 5836127 w 5890491"/>
                <a:gd name="connsiteY17" fmla="*/ 4792052 h 6578439"/>
                <a:gd name="connsiteX18" fmla="*/ 5890491 w 5890491"/>
                <a:gd name="connsiteY18" fmla="*/ 4738662 h 6578439"/>
                <a:gd name="connsiteX19" fmla="*/ 5890491 w 5890491"/>
                <a:gd name="connsiteY19" fmla="*/ 5821964 h 6578439"/>
                <a:gd name="connsiteX20" fmla="*/ 5802001 w 5890491"/>
                <a:gd name="connsiteY20" fmla="*/ 5907904 h 6578439"/>
                <a:gd name="connsiteX21" fmla="*/ 5294358 w 5890491"/>
                <a:gd name="connsiteY21" fmla="*/ 6397505 h 6578439"/>
                <a:gd name="connsiteX22" fmla="*/ 5077178 w 5890491"/>
                <a:gd name="connsiteY22" fmla="*/ 6578439 h 6578439"/>
                <a:gd name="connsiteX23" fmla="*/ 1567290 w 5890491"/>
                <a:gd name="connsiteY23" fmla="*/ 6578439 h 6578439"/>
                <a:gd name="connsiteX24" fmla="*/ 1508588 w 5890491"/>
                <a:gd name="connsiteY24" fmla="*/ 6535186 h 6578439"/>
                <a:gd name="connsiteX25" fmla="*/ 826498 w 5890491"/>
                <a:gd name="connsiteY25" fmla="*/ 5876034 h 6578439"/>
                <a:gd name="connsiteX26" fmla="*/ 122403 w 5890491"/>
                <a:gd name="connsiteY26" fmla="*/ 3255655 h 6578439"/>
                <a:gd name="connsiteX27" fmla="*/ 1061197 w 5890491"/>
                <a:gd name="connsiteY27" fmla="*/ 984650 h 6578439"/>
                <a:gd name="connsiteX28" fmla="*/ 3517682 w 5890491"/>
                <a:gd name="connsiteY28" fmla="*/ 0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890491" h="6578439">
                  <a:moveTo>
                    <a:pt x="3517682" y="0"/>
                  </a:moveTo>
                  <a:cubicBezTo>
                    <a:pt x="4402017" y="0"/>
                    <a:pt x="5213742" y="315483"/>
                    <a:pt x="5849513" y="841730"/>
                  </a:cubicBezTo>
                  <a:lnTo>
                    <a:pt x="5890491" y="879061"/>
                  </a:lnTo>
                  <a:lnTo>
                    <a:pt x="5890491" y="2034114"/>
                  </a:lnTo>
                  <a:lnTo>
                    <a:pt x="5757065" y="1854938"/>
                  </a:lnTo>
                  <a:cubicBezTo>
                    <a:pt x="5696443" y="1781264"/>
                    <a:pt x="5632076" y="1710299"/>
                    <a:pt x="5564060" y="1642182"/>
                  </a:cubicBezTo>
                  <a:cubicBezTo>
                    <a:pt x="5015393" y="1092636"/>
                    <a:pt x="4288592" y="790012"/>
                    <a:pt x="3517551" y="790012"/>
                  </a:cubicBezTo>
                  <a:cubicBezTo>
                    <a:pt x="2701750" y="790012"/>
                    <a:pt x="2131676" y="1015335"/>
                    <a:pt x="1611552" y="1543282"/>
                  </a:cubicBezTo>
                  <a:cubicBezTo>
                    <a:pt x="1435754" y="1721722"/>
                    <a:pt x="1375945" y="1822729"/>
                    <a:pt x="1340656" y="1897925"/>
                  </a:cubicBezTo>
                  <a:cubicBezTo>
                    <a:pt x="1289148" y="2007623"/>
                    <a:pt x="1252432" y="2155907"/>
                    <a:pt x="1201705" y="2361213"/>
                  </a:cubicBezTo>
                  <a:cubicBezTo>
                    <a:pt x="1133721" y="2635919"/>
                    <a:pt x="1040568" y="3012290"/>
                    <a:pt x="852705" y="3529176"/>
                  </a:cubicBezTo>
                  <a:cubicBezTo>
                    <a:pt x="749952" y="3811784"/>
                    <a:pt x="753584" y="4108747"/>
                    <a:pt x="863863" y="4437051"/>
                  </a:cubicBezTo>
                  <a:cubicBezTo>
                    <a:pt x="964800" y="4737438"/>
                    <a:pt x="1154869" y="5055603"/>
                    <a:pt x="1413569" y="5357174"/>
                  </a:cubicBezTo>
                  <a:cubicBezTo>
                    <a:pt x="1718326" y="5712343"/>
                    <a:pt x="2021008" y="5969404"/>
                    <a:pt x="2339129" y="6143367"/>
                  </a:cubicBezTo>
                  <a:cubicBezTo>
                    <a:pt x="2679565" y="6329577"/>
                    <a:pt x="3039591" y="6420049"/>
                    <a:pt x="3439449" y="6420049"/>
                  </a:cubicBezTo>
                  <a:cubicBezTo>
                    <a:pt x="4142246" y="6420049"/>
                    <a:pt x="4633828" y="5976251"/>
                    <a:pt x="5251388" y="5349009"/>
                  </a:cubicBezTo>
                  <a:cubicBezTo>
                    <a:pt x="5389949" y="5208364"/>
                    <a:pt x="5526047" y="5081677"/>
                    <a:pt x="5657731" y="4959205"/>
                  </a:cubicBezTo>
                  <a:cubicBezTo>
                    <a:pt x="5719520" y="4901722"/>
                    <a:pt x="5779200" y="4846206"/>
                    <a:pt x="5836127" y="4792052"/>
                  </a:cubicBezTo>
                  <a:lnTo>
                    <a:pt x="5890491" y="4738662"/>
                  </a:lnTo>
                  <a:lnTo>
                    <a:pt x="5890491" y="5821964"/>
                  </a:lnTo>
                  <a:lnTo>
                    <a:pt x="5802001" y="5907904"/>
                  </a:lnTo>
                  <a:cubicBezTo>
                    <a:pt x="5634962" y="6077456"/>
                    <a:pt x="5467509" y="6243625"/>
                    <a:pt x="5294358" y="6397505"/>
                  </a:cubicBezTo>
                  <a:lnTo>
                    <a:pt x="5077178" y="6578439"/>
                  </a:lnTo>
                  <a:lnTo>
                    <a:pt x="1567290" y="6578439"/>
                  </a:lnTo>
                  <a:lnTo>
                    <a:pt x="1508588" y="6535186"/>
                  </a:lnTo>
                  <a:cubicBezTo>
                    <a:pt x="1263991" y="6345442"/>
                    <a:pt x="1038054" y="6122666"/>
                    <a:pt x="826498" y="5876034"/>
                  </a:cubicBezTo>
                  <a:cubicBezTo>
                    <a:pt x="261613" y="5217713"/>
                    <a:pt x="-239182" y="4250314"/>
                    <a:pt x="122403" y="3255655"/>
                  </a:cubicBezTo>
                  <a:cubicBezTo>
                    <a:pt x="607497" y="1921629"/>
                    <a:pt x="393040" y="1662857"/>
                    <a:pt x="1061197" y="984650"/>
                  </a:cubicBezTo>
                  <a:cubicBezTo>
                    <a:pt x="1729484" y="306444"/>
                    <a:pt x="2498060" y="0"/>
                    <a:pt x="3517682"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33B89F41-1D91-447A-88C5-8A917809FE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0" y="52997"/>
              <a:ext cx="6093362" cy="6805004"/>
            </a:xfrm>
            <a:custGeom>
              <a:avLst/>
              <a:gdLst>
                <a:gd name="connsiteX0" fmla="*/ 5890490 w 5890490"/>
                <a:gd name="connsiteY0" fmla="*/ 5389037 h 6578439"/>
                <a:gd name="connsiteX1" fmla="*/ 5890490 w 5890490"/>
                <a:gd name="connsiteY1" fmla="*/ 5855587 h 6578439"/>
                <a:gd name="connsiteX2" fmla="*/ 5784593 w 5890490"/>
                <a:gd name="connsiteY2" fmla="*/ 5962054 h 6578439"/>
                <a:gd name="connsiteX3" fmla="*/ 5663414 w 5890490"/>
                <a:gd name="connsiteY3" fmla="*/ 6082564 h 6578439"/>
                <a:gd name="connsiteX4" fmla="*/ 5147099 w 5890490"/>
                <a:gd name="connsiteY4" fmla="*/ 6547726 h 6578439"/>
                <a:gd name="connsiteX5" fmla="*/ 5105015 w 5890490"/>
                <a:gd name="connsiteY5" fmla="*/ 6578439 h 6578439"/>
                <a:gd name="connsiteX6" fmla="*/ 4385601 w 5890490"/>
                <a:gd name="connsiteY6" fmla="*/ 6578439 h 6578439"/>
                <a:gd name="connsiteX7" fmla="*/ 4507252 w 5890490"/>
                <a:gd name="connsiteY7" fmla="*/ 6515968 h 6578439"/>
                <a:gd name="connsiteX8" fmla="*/ 4909330 w 5890490"/>
                <a:gd name="connsiteY8" fmla="*/ 6253453 h 6578439"/>
                <a:gd name="connsiteX9" fmla="*/ 5411374 w 5890490"/>
                <a:gd name="connsiteY9" fmla="*/ 5828544 h 6578439"/>
                <a:gd name="connsiteX10" fmla="*/ 5533570 w 5890490"/>
                <a:gd name="connsiteY10" fmla="*/ 5714534 h 6578439"/>
                <a:gd name="connsiteX11" fmla="*/ 5657425 w 5890490"/>
                <a:gd name="connsiteY11" fmla="*/ 5597650 h 6578439"/>
                <a:gd name="connsiteX12" fmla="*/ 3336813 w 5890490"/>
                <a:gd name="connsiteY12" fmla="*/ 499 h 6578439"/>
                <a:gd name="connsiteX13" fmla="*/ 3513674 w 5890490"/>
                <a:gd name="connsiteY13" fmla="*/ 1202 h 6578439"/>
                <a:gd name="connsiteX14" fmla="*/ 3602743 w 5890490"/>
                <a:gd name="connsiteY14" fmla="*/ 4827 h 6578439"/>
                <a:gd name="connsiteX15" fmla="*/ 3647213 w 5890490"/>
                <a:gd name="connsiteY15" fmla="*/ 6703 h 6578439"/>
                <a:gd name="connsiteX16" fmla="*/ 3691684 w 5890490"/>
                <a:gd name="connsiteY16" fmla="*/ 9453 h 6578439"/>
                <a:gd name="connsiteX17" fmla="*/ 3868927 w 5890490"/>
                <a:gd name="connsiteY17" fmla="*/ 27080 h 6578439"/>
                <a:gd name="connsiteX18" fmla="*/ 5200872 w 5890490"/>
                <a:gd name="connsiteY18" fmla="*/ 472240 h 6578439"/>
                <a:gd name="connsiteX19" fmla="*/ 5772711 w 5890490"/>
                <a:gd name="connsiteY19" fmla="*/ 866334 h 6578439"/>
                <a:gd name="connsiteX20" fmla="*/ 5890490 w 5890490"/>
                <a:gd name="connsiteY20" fmla="*/ 972426 h 6578439"/>
                <a:gd name="connsiteX21" fmla="*/ 5890490 w 5890490"/>
                <a:gd name="connsiteY21" fmla="*/ 1158576 h 6578439"/>
                <a:gd name="connsiteX22" fmla="*/ 5676045 w 5890490"/>
                <a:gd name="connsiteY22" fmla="*/ 986969 h 6578439"/>
                <a:gd name="connsiteX23" fmla="*/ 5103776 w 5890490"/>
                <a:gd name="connsiteY23" fmla="*/ 655879 h 6578439"/>
                <a:gd name="connsiteX24" fmla="*/ 4482465 w 5890490"/>
                <a:gd name="connsiteY24" fmla="*/ 440363 h 6578439"/>
                <a:gd name="connsiteX25" fmla="*/ 4402444 w 5890490"/>
                <a:gd name="connsiteY25" fmla="*/ 422111 h 6578439"/>
                <a:gd name="connsiteX26" fmla="*/ 4322423 w 5890490"/>
                <a:gd name="connsiteY26" fmla="*/ 404610 h 6578439"/>
                <a:gd name="connsiteX27" fmla="*/ 4241892 w 5890490"/>
                <a:gd name="connsiteY27" fmla="*/ 389858 h 6578439"/>
                <a:gd name="connsiteX28" fmla="*/ 4201627 w 5890490"/>
                <a:gd name="connsiteY28" fmla="*/ 382483 h 6578439"/>
                <a:gd name="connsiteX29" fmla="*/ 4161234 w 5890490"/>
                <a:gd name="connsiteY29" fmla="*/ 375857 h 6578439"/>
                <a:gd name="connsiteX30" fmla="*/ 3999280 w 5890490"/>
                <a:gd name="connsiteY30" fmla="*/ 353606 h 6578439"/>
                <a:gd name="connsiteX31" fmla="*/ 3836817 w 5890490"/>
                <a:gd name="connsiteY31" fmla="*/ 338480 h 6578439"/>
                <a:gd name="connsiteX32" fmla="*/ 3673972 w 5890490"/>
                <a:gd name="connsiteY32" fmla="*/ 330604 h 6578439"/>
                <a:gd name="connsiteX33" fmla="*/ 3511126 w 5890490"/>
                <a:gd name="connsiteY33" fmla="*/ 328978 h 6578439"/>
                <a:gd name="connsiteX34" fmla="*/ 3183142 w 5890490"/>
                <a:gd name="connsiteY34" fmla="*/ 342854 h 6578439"/>
                <a:gd name="connsiteX35" fmla="*/ 2541444 w 5890490"/>
                <a:gd name="connsiteY35" fmla="*/ 439988 h 6578439"/>
                <a:gd name="connsiteX36" fmla="*/ 1933895 w 5890490"/>
                <a:gd name="connsiteY36" fmla="*/ 650505 h 6578439"/>
                <a:gd name="connsiteX37" fmla="*/ 1378079 w 5890490"/>
                <a:gd name="connsiteY37" fmla="*/ 983905 h 6578439"/>
                <a:gd name="connsiteX38" fmla="*/ 1312967 w 5890490"/>
                <a:gd name="connsiteY38" fmla="*/ 1033660 h 6578439"/>
                <a:gd name="connsiteX39" fmla="*/ 1248364 w 5890490"/>
                <a:gd name="connsiteY39" fmla="*/ 1084413 h 6578439"/>
                <a:gd name="connsiteX40" fmla="*/ 1185163 w 5890490"/>
                <a:gd name="connsiteY40" fmla="*/ 1137168 h 6578439"/>
                <a:gd name="connsiteX41" fmla="*/ 1122852 w 5890490"/>
                <a:gd name="connsiteY41" fmla="*/ 1190922 h 6578439"/>
                <a:gd name="connsiteX42" fmla="*/ 892092 w 5890490"/>
                <a:gd name="connsiteY42" fmla="*/ 1421440 h 6578439"/>
                <a:gd name="connsiteX43" fmla="*/ 707202 w 5890490"/>
                <a:gd name="connsiteY43" fmla="*/ 1684212 h 6578439"/>
                <a:gd name="connsiteX44" fmla="*/ 670121 w 5890490"/>
                <a:gd name="connsiteY44" fmla="*/ 1756093 h 6578439"/>
                <a:gd name="connsiteX45" fmla="*/ 637630 w 5890490"/>
                <a:gd name="connsiteY45" fmla="*/ 1830724 h 6578439"/>
                <a:gd name="connsiteX46" fmla="*/ 607685 w 5890490"/>
                <a:gd name="connsiteY46" fmla="*/ 1907105 h 6578439"/>
                <a:gd name="connsiteX47" fmla="*/ 580034 w 5890490"/>
                <a:gd name="connsiteY47" fmla="*/ 1984986 h 6578439"/>
                <a:gd name="connsiteX48" fmla="*/ 481919 w 5890490"/>
                <a:gd name="connsiteY48" fmla="*/ 2304386 h 6578439"/>
                <a:gd name="connsiteX49" fmla="*/ 433881 w 5890490"/>
                <a:gd name="connsiteY49" fmla="*/ 2465399 h 6578439"/>
                <a:gd name="connsiteX50" fmla="*/ 384442 w 5890490"/>
                <a:gd name="connsiteY50" fmla="*/ 2626163 h 6578439"/>
                <a:gd name="connsiteX51" fmla="*/ 166039 w 5890490"/>
                <a:gd name="connsiteY51" fmla="*/ 3261338 h 6578439"/>
                <a:gd name="connsiteX52" fmla="*/ 56202 w 5890490"/>
                <a:gd name="connsiteY52" fmla="*/ 3910265 h 6578439"/>
                <a:gd name="connsiteX53" fmla="*/ 93664 w 5890490"/>
                <a:gd name="connsiteY53" fmla="*/ 4237292 h 6578439"/>
                <a:gd name="connsiteX54" fmla="*/ 111758 w 5890490"/>
                <a:gd name="connsiteY54" fmla="*/ 4317548 h 6578439"/>
                <a:gd name="connsiteX55" fmla="*/ 133038 w 5890490"/>
                <a:gd name="connsiteY55" fmla="*/ 4397054 h 6578439"/>
                <a:gd name="connsiteX56" fmla="*/ 157757 w 5890490"/>
                <a:gd name="connsiteY56" fmla="*/ 4475560 h 6578439"/>
                <a:gd name="connsiteX57" fmla="*/ 185153 w 5890490"/>
                <a:gd name="connsiteY57" fmla="*/ 4553066 h 6578439"/>
                <a:gd name="connsiteX58" fmla="*/ 493642 w 5890490"/>
                <a:gd name="connsiteY58" fmla="*/ 5132239 h 6578439"/>
                <a:gd name="connsiteX59" fmla="*/ 914391 w 5890490"/>
                <a:gd name="connsiteY59" fmla="*/ 5636528 h 6578439"/>
                <a:gd name="connsiteX60" fmla="*/ 1402034 w 5890490"/>
                <a:gd name="connsiteY60" fmla="*/ 6076188 h 6578439"/>
                <a:gd name="connsiteX61" fmla="*/ 1664397 w 5890490"/>
                <a:gd name="connsiteY61" fmla="*/ 6267079 h 6578439"/>
                <a:gd name="connsiteX62" fmla="*/ 1938992 w 5890490"/>
                <a:gd name="connsiteY62" fmla="*/ 6434343 h 6578439"/>
                <a:gd name="connsiteX63" fmla="*/ 2225931 w 5890490"/>
                <a:gd name="connsiteY63" fmla="*/ 6574322 h 6578439"/>
                <a:gd name="connsiteX64" fmla="*/ 2236328 w 5890490"/>
                <a:gd name="connsiteY64" fmla="*/ 6578439 h 6578439"/>
                <a:gd name="connsiteX65" fmla="*/ 1504665 w 5890490"/>
                <a:gd name="connsiteY65" fmla="*/ 6578439 h 6578439"/>
                <a:gd name="connsiteX66" fmla="*/ 1456827 w 5890490"/>
                <a:gd name="connsiteY66" fmla="*/ 6543476 h 6578439"/>
                <a:gd name="connsiteX67" fmla="*/ 1188475 w 5890490"/>
                <a:gd name="connsiteY67" fmla="*/ 6314083 h 6578439"/>
                <a:gd name="connsiteX68" fmla="*/ 721728 w 5890490"/>
                <a:gd name="connsiteY68" fmla="*/ 5798666 h 6578439"/>
                <a:gd name="connsiteX69" fmla="*/ 344175 w 5890490"/>
                <a:gd name="connsiteY69" fmla="*/ 5219495 h 6578439"/>
                <a:gd name="connsiteX70" fmla="*/ 87293 w 5890490"/>
                <a:gd name="connsiteY70" fmla="*/ 4583569 h 6578439"/>
                <a:gd name="connsiteX71" fmla="*/ 65886 w 5890490"/>
                <a:gd name="connsiteY71" fmla="*/ 4500813 h 6578439"/>
                <a:gd name="connsiteX72" fmla="*/ 47409 w 5890490"/>
                <a:gd name="connsiteY72" fmla="*/ 4417431 h 6578439"/>
                <a:gd name="connsiteX73" fmla="*/ 39000 w 5890490"/>
                <a:gd name="connsiteY73" fmla="*/ 4375677 h 6578439"/>
                <a:gd name="connsiteX74" fmla="*/ 31610 w 5890490"/>
                <a:gd name="connsiteY74" fmla="*/ 4333674 h 6578439"/>
                <a:gd name="connsiteX75" fmla="*/ 18868 w 5890490"/>
                <a:gd name="connsiteY75" fmla="*/ 4249417 h 6578439"/>
                <a:gd name="connsiteX76" fmla="*/ 646 w 5890490"/>
                <a:gd name="connsiteY76" fmla="*/ 3910265 h 6578439"/>
                <a:gd name="connsiteX77" fmla="*/ 130234 w 5890490"/>
                <a:gd name="connsiteY77" fmla="*/ 3248337 h 6578439"/>
                <a:gd name="connsiteX78" fmla="*/ 335383 w 5890490"/>
                <a:gd name="connsiteY78" fmla="*/ 2611911 h 6578439"/>
                <a:gd name="connsiteX79" fmla="*/ 487272 w 5890490"/>
                <a:gd name="connsiteY79" fmla="*/ 1958609 h 6578439"/>
                <a:gd name="connsiteX80" fmla="*/ 508550 w 5890490"/>
                <a:gd name="connsiteY80" fmla="*/ 1876227 h 6578439"/>
                <a:gd name="connsiteX81" fmla="*/ 531742 w 5890490"/>
                <a:gd name="connsiteY81" fmla="*/ 1793721 h 6578439"/>
                <a:gd name="connsiteX82" fmla="*/ 558245 w 5890490"/>
                <a:gd name="connsiteY82" fmla="*/ 1711465 h 6578439"/>
                <a:gd name="connsiteX83" fmla="*/ 590100 w 5890490"/>
                <a:gd name="connsiteY83" fmla="*/ 1630332 h 6578439"/>
                <a:gd name="connsiteX84" fmla="*/ 758680 w 5890490"/>
                <a:gd name="connsiteY84" fmla="*/ 1322433 h 6578439"/>
                <a:gd name="connsiteX85" fmla="*/ 976317 w 5890490"/>
                <a:gd name="connsiteY85" fmla="*/ 1049286 h 6578439"/>
                <a:gd name="connsiteX86" fmla="*/ 1035314 w 5890490"/>
                <a:gd name="connsiteY86" fmla="*/ 985406 h 6578439"/>
                <a:gd name="connsiteX87" fmla="*/ 1095329 w 5890490"/>
                <a:gd name="connsiteY87" fmla="*/ 922526 h 6578439"/>
                <a:gd name="connsiteX88" fmla="*/ 1157384 w 5890490"/>
                <a:gd name="connsiteY88" fmla="*/ 861271 h 6578439"/>
                <a:gd name="connsiteX89" fmla="*/ 1220841 w 5890490"/>
                <a:gd name="connsiteY89" fmla="*/ 801017 h 6578439"/>
                <a:gd name="connsiteX90" fmla="*/ 1286462 w 5890490"/>
                <a:gd name="connsiteY90" fmla="*/ 742886 h 6578439"/>
                <a:gd name="connsiteX91" fmla="*/ 1353233 w 5890490"/>
                <a:gd name="connsiteY91" fmla="*/ 685632 h 6578439"/>
                <a:gd name="connsiteX92" fmla="*/ 1369924 w 5890490"/>
                <a:gd name="connsiteY92" fmla="*/ 671256 h 6578439"/>
                <a:gd name="connsiteX93" fmla="*/ 1387380 w 5890490"/>
                <a:gd name="connsiteY93" fmla="*/ 657755 h 6578439"/>
                <a:gd name="connsiteX94" fmla="*/ 1422422 w 5890490"/>
                <a:gd name="connsiteY94" fmla="*/ 630877 h 6578439"/>
                <a:gd name="connsiteX95" fmla="*/ 1492759 w 5890490"/>
                <a:gd name="connsiteY95" fmla="*/ 577248 h 6578439"/>
                <a:gd name="connsiteX96" fmla="*/ 1528820 w 5890490"/>
                <a:gd name="connsiteY96" fmla="*/ 551496 h 6578439"/>
                <a:gd name="connsiteX97" fmla="*/ 1565390 w 5890490"/>
                <a:gd name="connsiteY97" fmla="*/ 526370 h 6578439"/>
                <a:gd name="connsiteX98" fmla="*/ 1639040 w 5890490"/>
                <a:gd name="connsiteY98" fmla="*/ 476490 h 6578439"/>
                <a:gd name="connsiteX99" fmla="*/ 1792075 w 5890490"/>
                <a:gd name="connsiteY99" fmla="*/ 384859 h 6578439"/>
                <a:gd name="connsiteX100" fmla="*/ 2455943 w 5890490"/>
                <a:gd name="connsiteY100" fmla="*/ 117836 h 6578439"/>
                <a:gd name="connsiteX101" fmla="*/ 3159952 w 5890490"/>
                <a:gd name="connsiteY101" fmla="*/ 7203 h 6578439"/>
                <a:gd name="connsiteX102" fmla="*/ 3336813 w 5890490"/>
                <a:gd name="connsiteY102" fmla="*/ 499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5890490" h="6578439">
                  <a:moveTo>
                    <a:pt x="5890490" y="5389037"/>
                  </a:moveTo>
                  <a:lnTo>
                    <a:pt x="5890490" y="5855587"/>
                  </a:lnTo>
                  <a:lnTo>
                    <a:pt x="5784593" y="5962054"/>
                  </a:lnTo>
                  <a:cubicBezTo>
                    <a:pt x="5744454" y="6002308"/>
                    <a:pt x="5704062" y="6042436"/>
                    <a:pt x="5663414" y="6082564"/>
                  </a:cubicBezTo>
                  <a:cubicBezTo>
                    <a:pt x="5500314" y="6242577"/>
                    <a:pt x="5330970" y="6400714"/>
                    <a:pt x="5147099" y="6547726"/>
                  </a:cubicBezTo>
                  <a:lnTo>
                    <a:pt x="5105015" y="6578439"/>
                  </a:lnTo>
                  <a:lnTo>
                    <a:pt x="4385601" y="6578439"/>
                  </a:lnTo>
                  <a:lnTo>
                    <a:pt x="4507252" y="6515968"/>
                  </a:lnTo>
                  <a:cubicBezTo>
                    <a:pt x="4645901" y="6439679"/>
                    <a:pt x="4779837" y="6350961"/>
                    <a:pt x="4909330" y="6253453"/>
                  </a:cubicBezTo>
                  <a:cubicBezTo>
                    <a:pt x="5082369" y="6123567"/>
                    <a:pt x="5248145" y="5979180"/>
                    <a:pt x="5411374" y="5828544"/>
                  </a:cubicBezTo>
                  <a:cubicBezTo>
                    <a:pt x="5452149" y="5790791"/>
                    <a:pt x="5492924" y="5752788"/>
                    <a:pt x="5533570" y="5714534"/>
                  </a:cubicBezTo>
                  <a:lnTo>
                    <a:pt x="5657425" y="5597650"/>
                  </a:lnTo>
                  <a:close/>
                  <a:moveTo>
                    <a:pt x="3336813" y="499"/>
                  </a:moveTo>
                  <a:cubicBezTo>
                    <a:pt x="3395682" y="-392"/>
                    <a:pt x="3454550" y="-48"/>
                    <a:pt x="3513674" y="1202"/>
                  </a:cubicBezTo>
                  <a:lnTo>
                    <a:pt x="3602743" y="4827"/>
                  </a:lnTo>
                  <a:lnTo>
                    <a:pt x="3647213" y="6703"/>
                  </a:lnTo>
                  <a:cubicBezTo>
                    <a:pt x="3661994" y="7327"/>
                    <a:pt x="3676903" y="7703"/>
                    <a:pt x="3691684" y="9453"/>
                  </a:cubicBezTo>
                  <a:lnTo>
                    <a:pt x="3868927" y="27080"/>
                  </a:lnTo>
                  <a:cubicBezTo>
                    <a:pt x="4340645" y="85584"/>
                    <a:pt x="4795160" y="243221"/>
                    <a:pt x="5200872" y="472240"/>
                  </a:cubicBezTo>
                  <a:cubicBezTo>
                    <a:pt x="5403855" y="587124"/>
                    <a:pt x="5594988" y="719447"/>
                    <a:pt x="5772711" y="866334"/>
                  </a:cubicBezTo>
                  <a:lnTo>
                    <a:pt x="5890490" y="972426"/>
                  </a:lnTo>
                  <a:lnTo>
                    <a:pt x="5890490" y="1158576"/>
                  </a:lnTo>
                  <a:lnTo>
                    <a:pt x="5676045" y="986969"/>
                  </a:lnTo>
                  <a:cubicBezTo>
                    <a:pt x="5496587" y="857740"/>
                    <a:pt x="5304275" y="746699"/>
                    <a:pt x="5103776" y="655879"/>
                  </a:cubicBezTo>
                  <a:cubicBezTo>
                    <a:pt x="4903214" y="564747"/>
                    <a:pt x="4695006" y="492492"/>
                    <a:pt x="4482465" y="440363"/>
                  </a:cubicBezTo>
                  <a:lnTo>
                    <a:pt x="4402444" y="422111"/>
                  </a:lnTo>
                  <a:cubicBezTo>
                    <a:pt x="4375813" y="416111"/>
                    <a:pt x="4349436" y="408859"/>
                    <a:pt x="4322423" y="404610"/>
                  </a:cubicBezTo>
                  <a:lnTo>
                    <a:pt x="4241892" y="389858"/>
                  </a:lnTo>
                  <a:lnTo>
                    <a:pt x="4201627" y="382483"/>
                  </a:lnTo>
                  <a:cubicBezTo>
                    <a:pt x="4188248" y="379983"/>
                    <a:pt x="4174869" y="377483"/>
                    <a:pt x="4161234" y="375857"/>
                  </a:cubicBezTo>
                  <a:cubicBezTo>
                    <a:pt x="4107208" y="368482"/>
                    <a:pt x="4053308" y="360482"/>
                    <a:pt x="3999280" y="353606"/>
                  </a:cubicBezTo>
                  <a:cubicBezTo>
                    <a:pt x="3944999" y="348855"/>
                    <a:pt x="3890844" y="343854"/>
                    <a:pt x="3836817" y="338480"/>
                  </a:cubicBezTo>
                  <a:lnTo>
                    <a:pt x="3673972" y="330604"/>
                  </a:lnTo>
                  <a:cubicBezTo>
                    <a:pt x="3619690" y="329104"/>
                    <a:pt x="3565281" y="329604"/>
                    <a:pt x="3511126" y="328978"/>
                  </a:cubicBezTo>
                  <a:cubicBezTo>
                    <a:pt x="3402054" y="330728"/>
                    <a:pt x="3291706" y="334604"/>
                    <a:pt x="3183142" y="342854"/>
                  </a:cubicBezTo>
                  <a:cubicBezTo>
                    <a:pt x="2965505" y="358855"/>
                    <a:pt x="2750670" y="389733"/>
                    <a:pt x="2541444" y="439988"/>
                  </a:cubicBezTo>
                  <a:cubicBezTo>
                    <a:pt x="2332216" y="490117"/>
                    <a:pt x="2128850" y="559997"/>
                    <a:pt x="1933895" y="650505"/>
                  </a:cubicBezTo>
                  <a:cubicBezTo>
                    <a:pt x="1738939" y="741261"/>
                    <a:pt x="1553540" y="854146"/>
                    <a:pt x="1378079" y="983905"/>
                  </a:cubicBezTo>
                  <a:lnTo>
                    <a:pt x="1312967" y="1033660"/>
                  </a:lnTo>
                  <a:cubicBezTo>
                    <a:pt x="1291178" y="1050286"/>
                    <a:pt x="1269006" y="1066412"/>
                    <a:pt x="1248364" y="1084413"/>
                  </a:cubicBezTo>
                  <a:lnTo>
                    <a:pt x="1185163" y="1137168"/>
                  </a:lnTo>
                  <a:cubicBezTo>
                    <a:pt x="1164138" y="1154794"/>
                    <a:pt x="1142603" y="1172046"/>
                    <a:pt x="1122852" y="1190922"/>
                  </a:cubicBezTo>
                  <a:cubicBezTo>
                    <a:pt x="1041557" y="1264303"/>
                    <a:pt x="961663" y="1339309"/>
                    <a:pt x="892092" y="1421440"/>
                  </a:cubicBezTo>
                  <a:cubicBezTo>
                    <a:pt x="819589" y="1501822"/>
                    <a:pt x="759827" y="1590329"/>
                    <a:pt x="707202" y="1684212"/>
                  </a:cubicBezTo>
                  <a:cubicBezTo>
                    <a:pt x="694715" y="1708089"/>
                    <a:pt x="682227" y="1731841"/>
                    <a:pt x="670121" y="1756093"/>
                  </a:cubicBezTo>
                  <a:lnTo>
                    <a:pt x="637630" y="1830724"/>
                  </a:lnTo>
                  <a:cubicBezTo>
                    <a:pt x="626161" y="1855350"/>
                    <a:pt x="617624" y="1881603"/>
                    <a:pt x="607685" y="1907105"/>
                  </a:cubicBezTo>
                  <a:cubicBezTo>
                    <a:pt x="598128" y="1932857"/>
                    <a:pt x="588317" y="1958483"/>
                    <a:pt x="580034" y="1984986"/>
                  </a:cubicBezTo>
                  <a:cubicBezTo>
                    <a:pt x="544611" y="2089620"/>
                    <a:pt x="513393" y="2197128"/>
                    <a:pt x="481919" y="2304386"/>
                  </a:cubicBezTo>
                  <a:lnTo>
                    <a:pt x="433881" y="2465399"/>
                  </a:lnTo>
                  <a:lnTo>
                    <a:pt x="384442" y="2626163"/>
                  </a:lnTo>
                  <a:cubicBezTo>
                    <a:pt x="317672" y="2839680"/>
                    <a:pt x="243129" y="3050946"/>
                    <a:pt x="166039" y="3261338"/>
                  </a:cubicBezTo>
                  <a:cubicBezTo>
                    <a:pt x="88822" y="3468979"/>
                    <a:pt x="50850" y="3690248"/>
                    <a:pt x="56202" y="3910265"/>
                  </a:cubicBezTo>
                  <a:cubicBezTo>
                    <a:pt x="58495" y="4020274"/>
                    <a:pt x="71493" y="4129783"/>
                    <a:pt x="93664" y="4237292"/>
                  </a:cubicBezTo>
                  <a:cubicBezTo>
                    <a:pt x="99143" y="4264168"/>
                    <a:pt x="104623" y="4291045"/>
                    <a:pt x="111758" y="4317548"/>
                  </a:cubicBezTo>
                  <a:cubicBezTo>
                    <a:pt x="118384" y="4344176"/>
                    <a:pt x="124627" y="4370802"/>
                    <a:pt x="133038" y="4397054"/>
                  </a:cubicBezTo>
                  <a:cubicBezTo>
                    <a:pt x="140810" y="4423307"/>
                    <a:pt x="148456" y="4449683"/>
                    <a:pt x="157757" y="4475560"/>
                  </a:cubicBezTo>
                  <a:cubicBezTo>
                    <a:pt x="166549" y="4501562"/>
                    <a:pt x="175087" y="4527564"/>
                    <a:pt x="185153" y="4553066"/>
                  </a:cubicBezTo>
                  <a:cubicBezTo>
                    <a:pt x="262371" y="4758458"/>
                    <a:pt x="368895" y="4951974"/>
                    <a:pt x="493642" y="5132239"/>
                  </a:cubicBezTo>
                  <a:cubicBezTo>
                    <a:pt x="618389" y="5312627"/>
                    <a:pt x="760846" y="5480391"/>
                    <a:pt x="914391" y="5636528"/>
                  </a:cubicBezTo>
                  <a:cubicBezTo>
                    <a:pt x="1069081" y="5793166"/>
                    <a:pt x="1231544" y="5941677"/>
                    <a:pt x="1402034" y="6076188"/>
                  </a:cubicBezTo>
                  <a:cubicBezTo>
                    <a:pt x="1487535" y="6143320"/>
                    <a:pt x="1574565" y="6207574"/>
                    <a:pt x="1664397" y="6267079"/>
                  </a:cubicBezTo>
                  <a:cubicBezTo>
                    <a:pt x="1753592" y="6327459"/>
                    <a:pt x="1845336" y="6383088"/>
                    <a:pt x="1938992" y="6434343"/>
                  </a:cubicBezTo>
                  <a:cubicBezTo>
                    <a:pt x="2032647" y="6485659"/>
                    <a:pt x="2128309" y="6532600"/>
                    <a:pt x="2225931" y="6574322"/>
                  </a:cubicBezTo>
                  <a:lnTo>
                    <a:pt x="2236328" y="6578439"/>
                  </a:lnTo>
                  <a:lnTo>
                    <a:pt x="1504665" y="6578439"/>
                  </a:lnTo>
                  <a:lnTo>
                    <a:pt x="1456827" y="6543476"/>
                  </a:lnTo>
                  <a:cubicBezTo>
                    <a:pt x="1363554" y="6470595"/>
                    <a:pt x="1273848" y="6394340"/>
                    <a:pt x="1188475" y="6314083"/>
                  </a:cubicBezTo>
                  <a:cubicBezTo>
                    <a:pt x="1017856" y="6153445"/>
                    <a:pt x="863803" y="5979931"/>
                    <a:pt x="721728" y="5798666"/>
                  </a:cubicBezTo>
                  <a:cubicBezTo>
                    <a:pt x="579397" y="5616027"/>
                    <a:pt x="452103" y="5422511"/>
                    <a:pt x="344175" y="5219495"/>
                  </a:cubicBezTo>
                  <a:cubicBezTo>
                    <a:pt x="236505" y="5016354"/>
                    <a:pt x="147946" y="4803586"/>
                    <a:pt x="87293" y="4583569"/>
                  </a:cubicBezTo>
                  <a:cubicBezTo>
                    <a:pt x="79138" y="4556193"/>
                    <a:pt x="72639" y="4528440"/>
                    <a:pt x="65886" y="4500813"/>
                  </a:cubicBezTo>
                  <a:cubicBezTo>
                    <a:pt x="58751" y="4473311"/>
                    <a:pt x="53144" y="4445308"/>
                    <a:pt x="47409" y="4417431"/>
                  </a:cubicBezTo>
                  <a:cubicBezTo>
                    <a:pt x="44733" y="4403430"/>
                    <a:pt x="41294" y="4389679"/>
                    <a:pt x="39000" y="4375677"/>
                  </a:cubicBezTo>
                  <a:lnTo>
                    <a:pt x="31610" y="4333674"/>
                  </a:lnTo>
                  <a:cubicBezTo>
                    <a:pt x="26258" y="4305797"/>
                    <a:pt x="22563" y="4277544"/>
                    <a:pt x="18868" y="4249417"/>
                  </a:cubicBezTo>
                  <a:cubicBezTo>
                    <a:pt x="4214" y="4136784"/>
                    <a:pt x="-2158" y="4023275"/>
                    <a:pt x="646" y="3910265"/>
                  </a:cubicBezTo>
                  <a:cubicBezTo>
                    <a:pt x="5997" y="3683872"/>
                    <a:pt x="50596" y="3459605"/>
                    <a:pt x="130234" y="3248337"/>
                  </a:cubicBezTo>
                  <a:cubicBezTo>
                    <a:pt x="207961" y="3039196"/>
                    <a:pt x="278044" y="2827179"/>
                    <a:pt x="335383" y="2611911"/>
                  </a:cubicBezTo>
                  <a:cubicBezTo>
                    <a:pt x="393743" y="2396644"/>
                    <a:pt x="435792" y="2178627"/>
                    <a:pt x="487272" y="1958609"/>
                  </a:cubicBezTo>
                  <a:cubicBezTo>
                    <a:pt x="493259" y="1931107"/>
                    <a:pt x="501287" y="1903730"/>
                    <a:pt x="508550" y="1876227"/>
                  </a:cubicBezTo>
                  <a:cubicBezTo>
                    <a:pt x="516195" y="1848725"/>
                    <a:pt x="522312" y="1820972"/>
                    <a:pt x="531742" y="1793721"/>
                  </a:cubicBezTo>
                  <a:lnTo>
                    <a:pt x="558245" y="1711465"/>
                  </a:lnTo>
                  <a:cubicBezTo>
                    <a:pt x="568439" y="1684337"/>
                    <a:pt x="579652" y="1657459"/>
                    <a:pt x="590100" y="1630332"/>
                  </a:cubicBezTo>
                  <a:cubicBezTo>
                    <a:pt x="635080" y="1523075"/>
                    <a:pt x="690637" y="1417566"/>
                    <a:pt x="758680" y="1322433"/>
                  </a:cubicBezTo>
                  <a:cubicBezTo>
                    <a:pt x="824430" y="1225051"/>
                    <a:pt x="899610" y="1136168"/>
                    <a:pt x="976317" y="1049286"/>
                  </a:cubicBezTo>
                  <a:cubicBezTo>
                    <a:pt x="995049" y="1027035"/>
                    <a:pt x="1015436" y="1006533"/>
                    <a:pt x="1035314" y="985406"/>
                  </a:cubicBezTo>
                  <a:lnTo>
                    <a:pt x="1095329" y="922526"/>
                  </a:lnTo>
                  <a:cubicBezTo>
                    <a:pt x="1114953" y="901149"/>
                    <a:pt x="1136359" y="881397"/>
                    <a:pt x="1157384" y="861271"/>
                  </a:cubicBezTo>
                  <a:lnTo>
                    <a:pt x="1220841" y="801017"/>
                  </a:lnTo>
                  <a:cubicBezTo>
                    <a:pt x="1241610" y="780514"/>
                    <a:pt x="1264418" y="762014"/>
                    <a:pt x="1286462" y="742886"/>
                  </a:cubicBezTo>
                  <a:lnTo>
                    <a:pt x="1353233" y="685632"/>
                  </a:lnTo>
                  <a:lnTo>
                    <a:pt x="1369924" y="671256"/>
                  </a:lnTo>
                  <a:cubicBezTo>
                    <a:pt x="1375658" y="666631"/>
                    <a:pt x="1381520" y="662255"/>
                    <a:pt x="1387380" y="657755"/>
                  </a:cubicBezTo>
                  <a:lnTo>
                    <a:pt x="1422422" y="630877"/>
                  </a:lnTo>
                  <a:lnTo>
                    <a:pt x="1492759" y="577248"/>
                  </a:lnTo>
                  <a:cubicBezTo>
                    <a:pt x="1504355" y="567997"/>
                    <a:pt x="1516714" y="559997"/>
                    <a:pt x="1528820" y="551496"/>
                  </a:cubicBezTo>
                  <a:lnTo>
                    <a:pt x="1565390" y="526370"/>
                  </a:lnTo>
                  <a:lnTo>
                    <a:pt x="1639040" y="476490"/>
                  </a:lnTo>
                  <a:cubicBezTo>
                    <a:pt x="1689754" y="445613"/>
                    <a:pt x="1740723" y="414986"/>
                    <a:pt x="1792075" y="384859"/>
                  </a:cubicBezTo>
                  <a:cubicBezTo>
                    <a:pt x="2000282" y="268724"/>
                    <a:pt x="2224927" y="179467"/>
                    <a:pt x="2455943" y="117836"/>
                  </a:cubicBezTo>
                  <a:cubicBezTo>
                    <a:pt x="2687088" y="55957"/>
                    <a:pt x="2923964" y="21204"/>
                    <a:pt x="3159952" y="7203"/>
                  </a:cubicBezTo>
                  <a:cubicBezTo>
                    <a:pt x="3219076" y="3515"/>
                    <a:pt x="3277945" y="1389"/>
                    <a:pt x="3336813" y="49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380342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t="-84000" b="-84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9D9373-D02F-8BC7-F215-1F6DDAAD5B5C}"/>
              </a:ext>
            </a:extLst>
          </p:cNvPr>
          <p:cNvSpPr>
            <a:spLocks noGrp="1"/>
          </p:cNvSpPr>
          <p:nvPr>
            <p:ph type="title"/>
          </p:nvPr>
        </p:nvSpPr>
        <p:spPr/>
        <p:txBody>
          <a:bodyPr/>
          <a:lstStyle/>
          <a:p>
            <a:r>
              <a:rPr lang="en-US"/>
              <a:t>INTRODUCTION</a:t>
            </a:r>
          </a:p>
        </p:txBody>
      </p:sp>
      <p:sp>
        <p:nvSpPr>
          <p:cNvPr id="3" name="Content Placeholder 2">
            <a:extLst>
              <a:ext uri="{FF2B5EF4-FFF2-40B4-BE49-F238E27FC236}">
                <a16:creationId xmlns:a16="http://schemas.microsoft.com/office/drawing/2014/main" id="{ABB46016-7721-BD39-D38C-690B407CC77A}"/>
              </a:ext>
            </a:extLst>
          </p:cNvPr>
          <p:cNvSpPr>
            <a:spLocks noGrp="1"/>
          </p:cNvSpPr>
          <p:nvPr>
            <p:ph idx="1"/>
          </p:nvPr>
        </p:nvSpPr>
        <p:spPr/>
        <p:txBody>
          <a:bodyPr vert="horz" lIns="91440" tIns="45720" rIns="91440" bIns="45720" rtlCol="0" anchor="t">
            <a:normAutofit/>
          </a:bodyPr>
          <a:lstStyle/>
          <a:p>
            <a:r>
              <a:rPr lang="en-US">
                <a:ea typeface="+mn-lt"/>
                <a:cs typeface="+mn-lt"/>
              </a:rPr>
              <a:t>This project focuses on conducting exploratory data analysis (EDA) to provide actionable insights that will help a newly established movie studio create the most profitable films. By analyzing various datasets, we aim to uncover trends in genre performance, budget efficiency, casting success, and release timing. Our goal is to offer concrete business recommendations to guide the studio's decisions on film production, resource allocation, and release strategies.</a:t>
            </a:r>
            <a:endParaRPr lang="en-US"/>
          </a:p>
        </p:txBody>
      </p:sp>
    </p:spTree>
    <p:extLst>
      <p:ext uri="{BB962C8B-B14F-4D97-AF65-F5344CB8AC3E}">
        <p14:creationId xmlns:p14="http://schemas.microsoft.com/office/powerpoint/2010/main" val="36357103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A99050EE-26AF-4253-BD50-F0FCD965A8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0284" y="575361"/>
            <a:ext cx="5707277" cy="5707277"/>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71C5C51-42F1-DF36-E6AB-61D14AFE70EF}"/>
              </a:ext>
            </a:extLst>
          </p:cNvPr>
          <p:cNvSpPr>
            <a:spLocks noGrp="1"/>
          </p:cNvSpPr>
          <p:nvPr>
            <p:ph type="title"/>
          </p:nvPr>
        </p:nvSpPr>
        <p:spPr>
          <a:xfrm>
            <a:off x="838200" y="1748452"/>
            <a:ext cx="4974771" cy="3587786"/>
          </a:xfrm>
        </p:spPr>
        <p:txBody>
          <a:bodyPr>
            <a:normAutofit/>
          </a:bodyPr>
          <a:lstStyle/>
          <a:p>
            <a:pPr algn="ctr"/>
            <a:r>
              <a:rPr lang="en-US">
                <a:solidFill>
                  <a:schemeClr val="bg1"/>
                </a:solidFill>
                <a:ea typeface="+mj-lt"/>
                <a:cs typeface="+mj-lt"/>
              </a:rPr>
              <a:t>Market Challenge: Strategic Film Production Decisions</a:t>
            </a:r>
            <a:endParaRPr lang="en-US">
              <a:solidFill>
                <a:schemeClr val="bg1"/>
              </a:solidFill>
            </a:endParaRPr>
          </a:p>
        </p:txBody>
      </p:sp>
      <p:grpSp>
        <p:nvGrpSpPr>
          <p:cNvPr id="19" name="Graphic 190">
            <a:extLst>
              <a:ext uri="{FF2B5EF4-FFF2-40B4-BE49-F238E27FC236}">
                <a16:creationId xmlns:a16="http://schemas.microsoft.com/office/drawing/2014/main" id="{00E015F5-1A99-4E40-BC3D-7707802996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93117" y="1193254"/>
            <a:ext cx="1291642" cy="429215"/>
            <a:chOff x="2504802" y="1755501"/>
            <a:chExt cx="1598829" cy="531293"/>
          </a:xfrm>
          <a:solidFill>
            <a:schemeClr val="bg1"/>
          </a:solidFill>
        </p:grpSpPr>
        <p:sp>
          <p:nvSpPr>
            <p:cNvPr id="13" name="Freeform: Shape 12">
              <a:extLst>
                <a:ext uri="{FF2B5EF4-FFF2-40B4-BE49-F238E27FC236}">
                  <a16:creationId xmlns:a16="http://schemas.microsoft.com/office/drawing/2014/main" id="{3FE6F571-2BB7-46DA-A3D9-B32ADDC16A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A905CC16-753C-4B9F-B3E2-C456795AED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endParaRPr lang="en-US"/>
            </a:p>
          </p:txBody>
        </p:sp>
      </p:grpSp>
      <p:sp>
        <p:nvSpPr>
          <p:cNvPr id="190" name="Graphic 212">
            <a:extLst>
              <a:ext uri="{FF2B5EF4-FFF2-40B4-BE49-F238E27FC236}">
                <a16:creationId xmlns:a16="http://schemas.microsoft.com/office/drawing/2014/main" id="{D0C78466-EB6E-45A0-99A6-A00789ACD9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97727" y="421588"/>
            <a:ext cx="1291468" cy="1291468"/>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361" name="Graphic 212">
            <a:extLst>
              <a:ext uri="{FF2B5EF4-FFF2-40B4-BE49-F238E27FC236}">
                <a16:creationId xmlns:a16="http://schemas.microsoft.com/office/drawing/2014/main" id="{E99F76E4-5DFD-4DBE-B042-66FBCD118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97727" y="421588"/>
            <a:ext cx="1291468" cy="1291468"/>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grpSp>
        <p:nvGrpSpPr>
          <p:cNvPr id="362" name="Graphic 4">
            <a:extLst>
              <a:ext uri="{FF2B5EF4-FFF2-40B4-BE49-F238E27FC236}">
                <a16:creationId xmlns:a16="http://schemas.microsoft.com/office/drawing/2014/main" id="{5468B3A9-705E-43C3-A742-0619B0D8F2E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680915" y="4748271"/>
            <a:ext cx="1330536" cy="1330521"/>
            <a:chOff x="5734037" y="3067039"/>
            <a:chExt cx="724483" cy="724489"/>
          </a:xfrm>
          <a:solidFill>
            <a:schemeClr val="bg1"/>
          </a:solidFill>
        </p:grpSpPr>
        <p:sp>
          <p:nvSpPr>
            <p:cNvPr id="21" name="Freeform: Shape 20">
              <a:extLst>
                <a:ext uri="{FF2B5EF4-FFF2-40B4-BE49-F238E27FC236}">
                  <a16:creationId xmlns:a16="http://schemas.microsoft.com/office/drawing/2014/main" id="{29D439AD-5D67-497C-B831-D17FC3E592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067039"/>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23F54BF2-C71C-45C5-9408-3B5E011B0F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2BBABE17-DB56-44AB-934B-63C07C79F0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CB483D20-A128-4076-AF54-88646172B8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E5EFA818-FDDA-49E9-B11F-E9DC1854A9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EA1F8728-F8F7-4828-A718-A15E7663EA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8DA1F73F-AA1D-41D7-BAAB-292FD94A3E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D9441DEA-C85E-4B9C-A48D-8437854C4C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2628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15EBAA20-1368-4495-8D7C-820FAD8ECF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2628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0FB92591-626C-4D2B-A3E6-EC8742D67B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D392448D-513F-4528-9D8D-A151982041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61946BAE-1546-4EA4-A108-A799BF5D2C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42A8EC93-6A35-4D37-A8CB-59362BF875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12628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AFC3ECA2-E914-4D83-ABF9-B9FFD96E92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712B1108-9AAC-4F10-A64F-0D6963E518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8543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284CDA0C-B2AB-4791-83B1-C053C061D6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F857BF6B-E0CA-49C0-8827-B44CE8B928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6D7B06A7-ADDF-4F27-B11F-08422FC180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E8B0DA6C-71D7-4FCB-AE4C-035E0ADB50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EB078173-ADFB-480D-91A4-4D71C01098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AAA4027A-C97B-4C9A-B04C-EBE2112200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C06DA92D-C6D0-4C7D-98CF-D9576912E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24467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D6601653-3941-4C9B-BD39-62EECE23AE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244677"/>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2BC4A394-4FFE-4BFE-9A59-2B624E0711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EB4EABA5-FDCF-4F6F-8FF1-6FDFF50580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10F3C940-2320-488A-B24C-AB0A4FB539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F525BA82-37D8-47ED-AFF6-AE57124A4E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24467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C2D78955-C80F-4DA3-83AA-D28A5A6FAD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BC23DAAC-7C06-4012-8CBB-8E3126B68B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0382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60D19F80-DC80-49EC-8EDD-7889092C18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11F50BB3-EA39-4693-BAE1-1101EF0A41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00EFD45B-69A8-47F6-A5BF-779F7EB49F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9E53C464-7272-4EBC-830B-CB29A96988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B6BF10CE-C2AD-487A-9402-8D5C746ECF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0382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1064C7FE-F8EB-47EF-97FA-348A520599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A991C553-06A1-4F26-BBBC-80F7E11E7A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63074"/>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BCE9C081-2191-4C84-956E-F106BB015C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292F6F03-BC34-40C6-8F17-7A169CD72F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A5101B80-7351-4F0F-AB7D-3E40B4D266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0570EE1D-95AC-4660-8E96-7C8A36FEB6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385D9A56-2D15-4E0A-B981-E168F09064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63074"/>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28D0BA2F-9273-4EAA-AD17-C4EFE11403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512CC54E-7976-4DC9-984C-45C2A23A72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222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C8A3FC72-9FF9-41F6-97E0-45A0FEE946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48918C16-C9B6-40D5-93A0-DB547B644A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A05612C6-4858-4854-A3D3-90CF1E1C75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A8E88D77-C726-4008-849C-DA7361F885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8" name="Freeform: Shape 67">
              <a:extLst>
                <a:ext uri="{FF2B5EF4-FFF2-40B4-BE49-F238E27FC236}">
                  <a16:creationId xmlns:a16="http://schemas.microsoft.com/office/drawing/2014/main" id="{24CFE7CA-C955-4365-90C3-6272CB9A3C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4222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9" name="Freeform: Shape 68">
              <a:extLst>
                <a:ext uri="{FF2B5EF4-FFF2-40B4-BE49-F238E27FC236}">
                  <a16:creationId xmlns:a16="http://schemas.microsoft.com/office/drawing/2014/main" id="{38B43FC8-B81C-490A-A346-4C6235DA8A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0" name="Freeform: Shape 69">
              <a:extLst>
                <a:ext uri="{FF2B5EF4-FFF2-40B4-BE49-F238E27FC236}">
                  <a16:creationId xmlns:a16="http://schemas.microsoft.com/office/drawing/2014/main" id="{214D0221-0C97-4C71-B535-7506956EF8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ED0C44EA-BD25-49A3-9EB8-9D8DED7C19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72" name="Freeform: Shape 71">
              <a:extLst>
                <a:ext uri="{FF2B5EF4-FFF2-40B4-BE49-F238E27FC236}">
                  <a16:creationId xmlns:a16="http://schemas.microsoft.com/office/drawing/2014/main" id="{A3C9CCF2-15CC-4F7D-87F5-7FFEBAC9C2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067039"/>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73" name="Freeform: Shape 72">
              <a:extLst>
                <a:ext uri="{FF2B5EF4-FFF2-40B4-BE49-F238E27FC236}">
                  <a16:creationId xmlns:a16="http://schemas.microsoft.com/office/drawing/2014/main" id="{8AA321D8-1D2C-472C-A2DB-EBB74498DD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id="{724680C1-4BB5-45DB-A558-82514418CF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75" name="Freeform: Shape 74">
              <a:extLst>
                <a:ext uri="{FF2B5EF4-FFF2-40B4-BE49-F238E27FC236}">
                  <a16:creationId xmlns:a16="http://schemas.microsoft.com/office/drawing/2014/main" id="{C94F4CEF-82DD-4CFB-8EE3-4AB115F6A0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76" name="Freeform: Shape 75">
              <a:extLst>
                <a:ext uri="{FF2B5EF4-FFF2-40B4-BE49-F238E27FC236}">
                  <a16:creationId xmlns:a16="http://schemas.microsoft.com/office/drawing/2014/main" id="{4F186C9C-C620-4426-A674-E40F808F66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2628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8929942C-BA3F-40EF-94DD-4A5C22C5B7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id="{D234974B-3555-465B-95A7-1C63CE7386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2628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79" name="Freeform: Shape 78">
              <a:extLst>
                <a:ext uri="{FF2B5EF4-FFF2-40B4-BE49-F238E27FC236}">
                  <a16:creationId xmlns:a16="http://schemas.microsoft.com/office/drawing/2014/main" id="{0E38F9FD-48AC-4C3E-9E75-D1C0B555E0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80" name="Freeform: Shape 79">
              <a:extLst>
                <a:ext uri="{FF2B5EF4-FFF2-40B4-BE49-F238E27FC236}">
                  <a16:creationId xmlns:a16="http://schemas.microsoft.com/office/drawing/2014/main" id="{3AA72E26-5C3D-4231-9042-E00AE43E80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81" name="Freeform: Shape 80">
              <a:extLst>
                <a:ext uri="{FF2B5EF4-FFF2-40B4-BE49-F238E27FC236}">
                  <a16:creationId xmlns:a16="http://schemas.microsoft.com/office/drawing/2014/main" id="{6684433D-3C9E-4C19-A801-D51CF3064F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2628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82" name="Freeform: Shape 81">
              <a:extLst>
                <a:ext uri="{FF2B5EF4-FFF2-40B4-BE49-F238E27FC236}">
                  <a16:creationId xmlns:a16="http://schemas.microsoft.com/office/drawing/2014/main" id="{DADB0C3D-A021-4F40-93B3-76B61334FD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85433"/>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3" name="Freeform: Shape 82">
              <a:extLst>
                <a:ext uri="{FF2B5EF4-FFF2-40B4-BE49-F238E27FC236}">
                  <a16:creationId xmlns:a16="http://schemas.microsoft.com/office/drawing/2014/main" id="{41781C18-F408-401D-8A86-99FFBB9895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id="{9D958D9F-E4B0-48B1-ADA4-3053AFB5D9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85433"/>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85" name="Freeform: Shape 84">
              <a:extLst>
                <a:ext uri="{FF2B5EF4-FFF2-40B4-BE49-F238E27FC236}">
                  <a16:creationId xmlns:a16="http://schemas.microsoft.com/office/drawing/2014/main" id="{43EFCD46-F0FB-499C-81B9-3508FE5C8C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6" name="Freeform: Shape 85">
              <a:extLst>
                <a:ext uri="{FF2B5EF4-FFF2-40B4-BE49-F238E27FC236}">
                  <a16:creationId xmlns:a16="http://schemas.microsoft.com/office/drawing/2014/main" id="{2B6A130F-CB85-4BDA-8DDF-8DAAB2F7D0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87" name="Freeform: Shape 86">
              <a:extLst>
                <a:ext uri="{FF2B5EF4-FFF2-40B4-BE49-F238E27FC236}">
                  <a16:creationId xmlns:a16="http://schemas.microsoft.com/office/drawing/2014/main" id="{9359DA40-CA94-4B1F-9BE6-C800BEEC77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8543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88" name="Freeform: Shape 87">
              <a:extLst>
                <a:ext uri="{FF2B5EF4-FFF2-40B4-BE49-F238E27FC236}">
                  <a16:creationId xmlns:a16="http://schemas.microsoft.com/office/drawing/2014/main" id="{73304FCD-8DAD-4BC8-A16E-84DDCA07FF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244676"/>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89" name="Freeform: Shape 88">
              <a:extLst>
                <a:ext uri="{FF2B5EF4-FFF2-40B4-BE49-F238E27FC236}">
                  <a16:creationId xmlns:a16="http://schemas.microsoft.com/office/drawing/2014/main" id="{BCB4864C-8F67-4BE7-89CC-664EA25EC5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90" name="Freeform: Shape 89">
              <a:extLst>
                <a:ext uri="{FF2B5EF4-FFF2-40B4-BE49-F238E27FC236}">
                  <a16:creationId xmlns:a16="http://schemas.microsoft.com/office/drawing/2014/main" id="{845F543D-67FC-4640-A2A1-69DA6D0528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244676"/>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91" name="Freeform: Shape 90">
              <a:extLst>
                <a:ext uri="{FF2B5EF4-FFF2-40B4-BE49-F238E27FC236}">
                  <a16:creationId xmlns:a16="http://schemas.microsoft.com/office/drawing/2014/main" id="{DBDB2A9C-60E5-4F7E-BA2B-4DD1595FB9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92" name="Freeform: Shape 91">
              <a:extLst>
                <a:ext uri="{FF2B5EF4-FFF2-40B4-BE49-F238E27FC236}">
                  <a16:creationId xmlns:a16="http://schemas.microsoft.com/office/drawing/2014/main" id="{72B10DA2-D88E-4952-BDB5-102E61B4B2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93" name="Freeform: Shape 92">
              <a:extLst>
                <a:ext uri="{FF2B5EF4-FFF2-40B4-BE49-F238E27FC236}">
                  <a16:creationId xmlns:a16="http://schemas.microsoft.com/office/drawing/2014/main" id="{AC5F5BED-3698-4F52-9977-D8CA2DC031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2446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94" name="Freeform: Shape 93">
              <a:extLst>
                <a:ext uri="{FF2B5EF4-FFF2-40B4-BE49-F238E27FC236}">
                  <a16:creationId xmlns:a16="http://schemas.microsoft.com/office/drawing/2014/main" id="{E19CCEBC-AD20-45B2-A751-42B40BB31C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95" name="Freeform: Shape 94">
              <a:extLst>
                <a:ext uri="{FF2B5EF4-FFF2-40B4-BE49-F238E27FC236}">
                  <a16:creationId xmlns:a16="http://schemas.microsoft.com/office/drawing/2014/main" id="{3A978AD9-9A35-4B89-B3BC-61E54AD9EB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96" name="Freeform: Shape 95">
              <a:extLst>
                <a:ext uri="{FF2B5EF4-FFF2-40B4-BE49-F238E27FC236}">
                  <a16:creationId xmlns:a16="http://schemas.microsoft.com/office/drawing/2014/main" id="{77D8C808-AFC9-42DD-B253-0048903791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0382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97" name="Freeform: Shape 96">
              <a:extLst>
                <a:ext uri="{FF2B5EF4-FFF2-40B4-BE49-F238E27FC236}">
                  <a16:creationId xmlns:a16="http://schemas.microsoft.com/office/drawing/2014/main" id="{EECD0BF1-7C64-407E-8306-4C447B1D32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98" name="Freeform: Shape 97">
              <a:extLst>
                <a:ext uri="{FF2B5EF4-FFF2-40B4-BE49-F238E27FC236}">
                  <a16:creationId xmlns:a16="http://schemas.microsoft.com/office/drawing/2014/main" id="{953B0F94-AC35-4CB2-878D-1DC7D68BE9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99" name="Freeform: Shape 98">
              <a:extLst>
                <a:ext uri="{FF2B5EF4-FFF2-40B4-BE49-F238E27FC236}">
                  <a16:creationId xmlns:a16="http://schemas.microsoft.com/office/drawing/2014/main" id="{08EA50C2-BB5F-4368-AA91-67B207C1AB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0" name="Freeform: Shape 99">
              <a:extLst>
                <a:ext uri="{FF2B5EF4-FFF2-40B4-BE49-F238E27FC236}">
                  <a16:creationId xmlns:a16="http://schemas.microsoft.com/office/drawing/2014/main" id="{DE45A7FE-0A45-45F6-8417-EBDA5A12D8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DA8B8DC8-F88C-432E-A8C2-8D13FE874F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02" name="Freeform: Shape 101">
              <a:extLst>
                <a:ext uri="{FF2B5EF4-FFF2-40B4-BE49-F238E27FC236}">
                  <a16:creationId xmlns:a16="http://schemas.microsoft.com/office/drawing/2014/main" id="{D02C5430-233D-49F7-B852-181D2B2F61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63072"/>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103" name="Freeform: Shape 102">
              <a:extLst>
                <a:ext uri="{FF2B5EF4-FFF2-40B4-BE49-F238E27FC236}">
                  <a16:creationId xmlns:a16="http://schemas.microsoft.com/office/drawing/2014/main" id="{76DB286F-9E15-441C-8697-57007B76C1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04" name="Freeform: Shape 103">
              <a:extLst>
                <a:ext uri="{FF2B5EF4-FFF2-40B4-BE49-F238E27FC236}">
                  <a16:creationId xmlns:a16="http://schemas.microsoft.com/office/drawing/2014/main" id="{534DC0EE-15B7-44AE-A7DC-8B5E22688A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105" name="Freeform: Shape 104">
              <a:extLst>
                <a:ext uri="{FF2B5EF4-FFF2-40B4-BE49-F238E27FC236}">
                  <a16:creationId xmlns:a16="http://schemas.microsoft.com/office/drawing/2014/main" id="{4FBE9900-F640-4248-9C4C-EDBE5E00AF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63074"/>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6" name="Freeform: Shape 105">
              <a:extLst>
                <a:ext uri="{FF2B5EF4-FFF2-40B4-BE49-F238E27FC236}">
                  <a16:creationId xmlns:a16="http://schemas.microsoft.com/office/drawing/2014/main" id="{37FF04AF-F86B-49F8-AAB5-DA696591A1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7" name="Freeform: Shape 106">
              <a:extLst>
                <a:ext uri="{FF2B5EF4-FFF2-40B4-BE49-F238E27FC236}">
                  <a16:creationId xmlns:a16="http://schemas.microsoft.com/office/drawing/2014/main" id="{710DCFEA-4572-47A3-A6BE-7B21F5758C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8" name="Freeform: Shape 107">
              <a:extLst>
                <a:ext uri="{FF2B5EF4-FFF2-40B4-BE49-F238E27FC236}">
                  <a16:creationId xmlns:a16="http://schemas.microsoft.com/office/drawing/2014/main" id="{BA42ED8E-CCC8-478F-9EF4-625B633071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422225"/>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09" name="Freeform: Shape 108">
              <a:extLst>
                <a:ext uri="{FF2B5EF4-FFF2-40B4-BE49-F238E27FC236}">
                  <a16:creationId xmlns:a16="http://schemas.microsoft.com/office/drawing/2014/main" id="{146DF8F4-DF09-4E6C-887F-C9269E56A5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0" name="Freeform: Shape 109">
              <a:extLst>
                <a:ext uri="{FF2B5EF4-FFF2-40B4-BE49-F238E27FC236}">
                  <a16:creationId xmlns:a16="http://schemas.microsoft.com/office/drawing/2014/main" id="{7FF3916E-5C82-4956-A88B-81BFAC91B8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11" name="Freeform: Shape 110">
              <a:extLst>
                <a:ext uri="{FF2B5EF4-FFF2-40B4-BE49-F238E27FC236}">
                  <a16:creationId xmlns:a16="http://schemas.microsoft.com/office/drawing/2014/main" id="{7E5CF7AE-ED45-4AB5-9AEB-56FC964BFA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4222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2" name="Freeform: Shape 111">
              <a:extLst>
                <a:ext uri="{FF2B5EF4-FFF2-40B4-BE49-F238E27FC236}">
                  <a16:creationId xmlns:a16="http://schemas.microsoft.com/office/drawing/2014/main" id="{7CFB132C-BEB1-4897-B1A4-97422811F6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81374"/>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113" name="Freeform: Shape 112">
              <a:extLst>
                <a:ext uri="{FF2B5EF4-FFF2-40B4-BE49-F238E27FC236}">
                  <a16:creationId xmlns:a16="http://schemas.microsoft.com/office/drawing/2014/main" id="{4EE49F21-E336-41BC-8256-85A9AB597F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14" name="Freeform: Shape 113">
              <a:extLst>
                <a:ext uri="{FF2B5EF4-FFF2-40B4-BE49-F238E27FC236}">
                  <a16:creationId xmlns:a16="http://schemas.microsoft.com/office/drawing/2014/main" id="{C62510EE-BDCD-4393-9AD7-2D0C9A722D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15" name="Freeform: Shape 114">
              <a:extLst>
                <a:ext uri="{FF2B5EF4-FFF2-40B4-BE49-F238E27FC236}">
                  <a16:creationId xmlns:a16="http://schemas.microsoft.com/office/drawing/2014/main" id="{2420F94B-4F00-4C6C-97E3-BA5B5E6871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16" name="Freeform: Shape 115">
              <a:extLst>
                <a:ext uri="{FF2B5EF4-FFF2-40B4-BE49-F238E27FC236}">
                  <a16:creationId xmlns:a16="http://schemas.microsoft.com/office/drawing/2014/main" id="{E712560A-A110-4132-85D5-21BBBFA8C8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17" name="Freeform: Shape 116">
              <a:extLst>
                <a:ext uri="{FF2B5EF4-FFF2-40B4-BE49-F238E27FC236}">
                  <a16:creationId xmlns:a16="http://schemas.microsoft.com/office/drawing/2014/main" id="{D1E3102B-23D5-43AE-A67D-583AAA52BA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18" name="Freeform: Shape 117">
              <a:extLst>
                <a:ext uri="{FF2B5EF4-FFF2-40B4-BE49-F238E27FC236}">
                  <a16:creationId xmlns:a16="http://schemas.microsoft.com/office/drawing/2014/main" id="{9D5ABE4E-EB80-423C-BBCE-9C1B77D9B0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19" name="Freeform: Shape 118">
              <a:extLst>
                <a:ext uri="{FF2B5EF4-FFF2-40B4-BE49-F238E27FC236}">
                  <a16:creationId xmlns:a16="http://schemas.microsoft.com/office/drawing/2014/main" id="{BEB8CCC5-38F5-4892-A00B-14B645BBDF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4062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20" name="Freeform: Shape 119">
              <a:extLst>
                <a:ext uri="{FF2B5EF4-FFF2-40B4-BE49-F238E27FC236}">
                  <a16:creationId xmlns:a16="http://schemas.microsoft.com/office/drawing/2014/main" id="{8860175F-F7D5-4464-AD61-5B435528FE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21" name="Freeform: Shape 120">
              <a:extLst>
                <a:ext uri="{FF2B5EF4-FFF2-40B4-BE49-F238E27FC236}">
                  <a16:creationId xmlns:a16="http://schemas.microsoft.com/office/drawing/2014/main" id="{E28C20B0-98AA-4A5B-8CE1-236A3F6CAA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2" name="Freeform: Shape 121">
              <a:extLst>
                <a:ext uri="{FF2B5EF4-FFF2-40B4-BE49-F238E27FC236}">
                  <a16:creationId xmlns:a16="http://schemas.microsoft.com/office/drawing/2014/main" id="{8A56719F-13F0-4B75-8C04-DAACD8FD86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3" name="Freeform: Shape 122">
              <a:extLst>
                <a:ext uri="{FF2B5EF4-FFF2-40B4-BE49-F238E27FC236}">
                  <a16:creationId xmlns:a16="http://schemas.microsoft.com/office/drawing/2014/main" id="{B30555DA-285C-4859-83DE-B16FF6DB13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4" name="Freeform: Shape 123">
              <a:extLst>
                <a:ext uri="{FF2B5EF4-FFF2-40B4-BE49-F238E27FC236}">
                  <a16:creationId xmlns:a16="http://schemas.microsoft.com/office/drawing/2014/main" id="{67AF00E9-C8D6-41C4-9703-5468F51639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25" name="Freeform: Shape 124">
              <a:extLst>
                <a:ext uri="{FF2B5EF4-FFF2-40B4-BE49-F238E27FC236}">
                  <a16:creationId xmlns:a16="http://schemas.microsoft.com/office/drawing/2014/main" id="{D07F88BD-A2E8-4F25-BB43-9372C6C9F3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6" name="Freeform: Shape 125">
              <a:extLst>
                <a:ext uri="{FF2B5EF4-FFF2-40B4-BE49-F238E27FC236}">
                  <a16:creationId xmlns:a16="http://schemas.microsoft.com/office/drawing/2014/main" id="{DFAE35DA-8283-4F4B-8C00-FF8EFE39B3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9977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27" name="Freeform: Shape 126">
              <a:extLst>
                <a:ext uri="{FF2B5EF4-FFF2-40B4-BE49-F238E27FC236}">
                  <a16:creationId xmlns:a16="http://schemas.microsoft.com/office/drawing/2014/main" id="{4340DEBE-A255-48E2-B7B2-AE881651CE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9977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8" name="Freeform: Shape 127">
              <a:extLst>
                <a:ext uri="{FF2B5EF4-FFF2-40B4-BE49-F238E27FC236}">
                  <a16:creationId xmlns:a16="http://schemas.microsoft.com/office/drawing/2014/main" id="{FE968FB9-507A-4F2E-B346-15995081B1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9" name="Freeform: Shape 128">
              <a:extLst>
                <a:ext uri="{FF2B5EF4-FFF2-40B4-BE49-F238E27FC236}">
                  <a16:creationId xmlns:a16="http://schemas.microsoft.com/office/drawing/2014/main" id="{4DA99BD8-9C2B-46BF-AA27-ED405540D1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0" name="Freeform: Shape 129">
              <a:extLst>
                <a:ext uri="{FF2B5EF4-FFF2-40B4-BE49-F238E27FC236}">
                  <a16:creationId xmlns:a16="http://schemas.microsoft.com/office/drawing/2014/main" id="{50C84F67-D2C2-48DF-8537-DF99C60240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1" name="Freeform: Shape 130">
              <a:extLst>
                <a:ext uri="{FF2B5EF4-FFF2-40B4-BE49-F238E27FC236}">
                  <a16:creationId xmlns:a16="http://schemas.microsoft.com/office/drawing/2014/main" id="{F5CAEB9A-26A6-4FBF-916B-19FC9B0BFC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599770"/>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2" name="Freeform: Shape 131">
              <a:extLst>
                <a:ext uri="{FF2B5EF4-FFF2-40B4-BE49-F238E27FC236}">
                  <a16:creationId xmlns:a16="http://schemas.microsoft.com/office/drawing/2014/main" id="{E4DEDE1B-4819-4E4B-849E-330D7DF56C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3" name="Freeform: Shape 132">
              <a:extLst>
                <a:ext uri="{FF2B5EF4-FFF2-40B4-BE49-F238E27FC236}">
                  <a16:creationId xmlns:a16="http://schemas.microsoft.com/office/drawing/2014/main" id="{C441B73E-F19C-4313-8F46-F600603B36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7" y="365901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34" name="Freeform: Shape 133">
              <a:extLst>
                <a:ext uri="{FF2B5EF4-FFF2-40B4-BE49-F238E27FC236}">
                  <a16:creationId xmlns:a16="http://schemas.microsoft.com/office/drawing/2014/main" id="{014FE805-EF51-4859-A6DF-CF75F9A0F5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2" y="3659014"/>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5" name="Freeform: Shape 134">
              <a:extLst>
                <a:ext uri="{FF2B5EF4-FFF2-40B4-BE49-F238E27FC236}">
                  <a16:creationId xmlns:a16="http://schemas.microsoft.com/office/drawing/2014/main" id="{624CF2A5-BD9E-4570-8560-063BC70F26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2"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6" name="Freeform: Shape 135">
              <a:extLst>
                <a:ext uri="{FF2B5EF4-FFF2-40B4-BE49-F238E27FC236}">
                  <a16:creationId xmlns:a16="http://schemas.microsoft.com/office/drawing/2014/main" id="{6BEC415C-7946-43B2-9AC8-348B6B5CD0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7" name="Freeform: Shape 136">
              <a:extLst>
                <a:ext uri="{FF2B5EF4-FFF2-40B4-BE49-F238E27FC236}">
                  <a16:creationId xmlns:a16="http://schemas.microsoft.com/office/drawing/2014/main" id="{1B615AD5-3365-43D4-8E16-377A2A2F97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8" name="Freeform: Shape 137">
              <a:extLst>
                <a:ext uri="{FF2B5EF4-FFF2-40B4-BE49-F238E27FC236}">
                  <a16:creationId xmlns:a16="http://schemas.microsoft.com/office/drawing/2014/main" id="{9D184DFD-DD33-491E-90FF-6E4ECA2668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659014"/>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9" name="Freeform: Shape 138">
              <a:extLst>
                <a:ext uri="{FF2B5EF4-FFF2-40B4-BE49-F238E27FC236}">
                  <a16:creationId xmlns:a16="http://schemas.microsoft.com/office/drawing/2014/main" id="{31B62FE1-0262-4B09-ABEA-8AA010137D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0" name="Freeform: Shape 139">
              <a:extLst>
                <a:ext uri="{FF2B5EF4-FFF2-40B4-BE49-F238E27FC236}">
                  <a16:creationId xmlns:a16="http://schemas.microsoft.com/office/drawing/2014/main" id="{20C539C6-FAA9-4EBE-93D9-1F946E1449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9" y="371816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41" name="Freeform: Shape 140">
              <a:extLst>
                <a:ext uri="{FF2B5EF4-FFF2-40B4-BE49-F238E27FC236}">
                  <a16:creationId xmlns:a16="http://schemas.microsoft.com/office/drawing/2014/main" id="{8C6EF3FF-09E5-4099-A49B-CA364A6E83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4" y="371816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2" name="Freeform: Shape 141">
              <a:extLst>
                <a:ext uri="{FF2B5EF4-FFF2-40B4-BE49-F238E27FC236}">
                  <a16:creationId xmlns:a16="http://schemas.microsoft.com/office/drawing/2014/main" id="{B3C5E06F-8F1E-4771-AAE4-B34B1D6A3D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4"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3" name="Freeform: Shape 142">
              <a:extLst>
                <a:ext uri="{FF2B5EF4-FFF2-40B4-BE49-F238E27FC236}">
                  <a16:creationId xmlns:a16="http://schemas.microsoft.com/office/drawing/2014/main" id="{538D5AE9-76CC-4AE4-B026-656EDCB01B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4" name="Freeform: Shape 143">
              <a:extLst>
                <a:ext uri="{FF2B5EF4-FFF2-40B4-BE49-F238E27FC236}">
                  <a16:creationId xmlns:a16="http://schemas.microsoft.com/office/drawing/2014/main" id="{30F1A9B9-52AB-4527-BD4A-1802F7C960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5" name="Freeform: Shape 144">
              <a:extLst>
                <a:ext uri="{FF2B5EF4-FFF2-40B4-BE49-F238E27FC236}">
                  <a16:creationId xmlns:a16="http://schemas.microsoft.com/office/drawing/2014/main" id="{46A57D78-C020-4EEF-971D-0C8802889A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71816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6" name="Freeform: Shape 145">
              <a:extLst>
                <a:ext uri="{FF2B5EF4-FFF2-40B4-BE49-F238E27FC236}">
                  <a16:creationId xmlns:a16="http://schemas.microsoft.com/office/drawing/2014/main" id="{7666D7A3-5ABF-4EDE-A0C5-F2099B2D86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5"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7" name="Freeform: Shape 146">
              <a:extLst>
                <a:ext uri="{FF2B5EF4-FFF2-40B4-BE49-F238E27FC236}">
                  <a16:creationId xmlns:a16="http://schemas.microsoft.com/office/drawing/2014/main" id="{13BC460A-E0FF-4658-A2FD-A3AF4D51DF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40" y="377741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48" name="Freeform: Shape 147">
              <a:extLst>
                <a:ext uri="{FF2B5EF4-FFF2-40B4-BE49-F238E27FC236}">
                  <a16:creationId xmlns:a16="http://schemas.microsoft.com/office/drawing/2014/main" id="{26467CC2-3AB3-4D37-8323-385B7399F7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5"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49" name="Freeform: Shape 148">
              <a:extLst>
                <a:ext uri="{FF2B5EF4-FFF2-40B4-BE49-F238E27FC236}">
                  <a16:creationId xmlns:a16="http://schemas.microsoft.com/office/drawing/2014/main" id="{563A1F58-33CE-4EDF-B902-3F43F69DA2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6"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50" name="Freeform: Shape 149">
              <a:extLst>
                <a:ext uri="{FF2B5EF4-FFF2-40B4-BE49-F238E27FC236}">
                  <a16:creationId xmlns:a16="http://schemas.microsoft.com/office/drawing/2014/main" id="{DDCFAB2F-7E88-4A57-999A-2506A1FE71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83"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51" name="Freeform: Shape 150">
              <a:extLst>
                <a:ext uri="{FF2B5EF4-FFF2-40B4-BE49-F238E27FC236}">
                  <a16:creationId xmlns:a16="http://schemas.microsoft.com/office/drawing/2014/main" id="{571BEB66-3787-441F-BB54-80C05C6F13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35"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52" name="Freeform: Shape 151">
              <a:extLst>
                <a:ext uri="{FF2B5EF4-FFF2-40B4-BE49-F238E27FC236}">
                  <a16:creationId xmlns:a16="http://schemas.microsoft.com/office/drawing/2014/main" id="{641DC095-611E-4979-8664-6C0EB878FC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82"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53" name="Freeform: Shape 152">
              <a:extLst>
                <a:ext uri="{FF2B5EF4-FFF2-40B4-BE49-F238E27FC236}">
                  <a16:creationId xmlns:a16="http://schemas.microsoft.com/office/drawing/2014/main" id="{210B9ECF-D859-4919-A9D6-3208548F00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31"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54" name="Freeform: Shape 153">
              <a:extLst>
                <a:ext uri="{FF2B5EF4-FFF2-40B4-BE49-F238E27FC236}">
                  <a16:creationId xmlns:a16="http://schemas.microsoft.com/office/drawing/2014/main" id="{4FBC31D4-7E98-452C-8A87-822DE0432C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481374"/>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55" name="Freeform: Shape 154">
              <a:extLst>
                <a:ext uri="{FF2B5EF4-FFF2-40B4-BE49-F238E27FC236}">
                  <a16:creationId xmlns:a16="http://schemas.microsoft.com/office/drawing/2014/main" id="{E302346C-F328-435B-87ED-447C6F8542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56" name="Freeform: Shape 155">
              <a:extLst>
                <a:ext uri="{FF2B5EF4-FFF2-40B4-BE49-F238E27FC236}">
                  <a16:creationId xmlns:a16="http://schemas.microsoft.com/office/drawing/2014/main" id="{B94F507E-9E94-432E-AE8A-A6CB2C5D05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481374"/>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157" name="Freeform: Shape 156">
              <a:extLst>
                <a:ext uri="{FF2B5EF4-FFF2-40B4-BE49-F238E27FC236}">
                  <a16:creationId xmlns:a16="http://schemas.microsoft.com/office/drawing/2014/main" id="{1FFAC4F0-FD7F-4943-B60E-E276F8B23F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58" name="Freeform: Shape 157">
              <a:extLst>
                <a:ext uri="{FF2B5EF4-FFF2-40B4-BE49-F238E27FC236}">
                  <a16:creationId xmlns:a16="http://schemas.microsoft.com/office/drawing/2014/main" id="{A8A5D871-92FD-43C3-BF94-0B524FA7D3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159" name="Freeform: Shape 158">
              <a:extLst>
                <a:ext uri="{FF2B5EF4-FFF2-40B4-BE49-F238E27FC236}">
                  <a16:creationId xmlns:a16="http://schemas.microsoft.com/office/drawing/2014/main" id="{6A79A241-1665-453E-ADD4-18892D4F85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48137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60" name="Freeform: Shape 159">
              <a:extLst>
                <a:ext uri="{FF2B5EF4-FFF2-40B4-BE49-F238E27FC236}">
                  <a16:creationId xmlns:a16="http://schemas.microsoft.com/office/drawing/2014/main" id="{81EABE18-4189-4E07-93C9-9B76673E3E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4062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1" name="Freeform: Shape 160">
              <a:extLst>
                <a:ext uri="{FF2B5EF4-FFF2-40B4-BE49-F238E27FC236}">
                  <a16:creationId xmlns:a16="http://schemas.microsoft.com/office/drawing/2014/main" id="{B658A0EE-6F09-4EF7-B5E7-F23A556BDA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4062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2" name="Freeform: Shape 161">
              <a:extLst>
                <a:ext uri="{FF2B5EF4-FFF2-40B4-BE49-F238E27FC236}">
                  <a16:creationId xmlns:a16="http://schemas.microsoft.com/office/drawing/2014/main" id="{15EB019C-C95B-4DE3-BD17-DC20F8007A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406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63" name="Freeform: Shape 162">
              <a:extLst>
                <a:ext uri="{FF2B5EF4-FFF2-40B4-BE49-F238E27FC236}">
                  <a16:creationId xmlns:a16="http://schemas.microsoft.com/office/drawing/2014/main" id="{2948B3ED-79C1-47C8-B712-0BFB5536C3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4062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4" name="Freeform: Shape 163">
              <a:extLst>
                <a:ext uri="{FF2B5EF4-FFF2-40B4-BE49-F238E27FC236}">
                  <a16:creationId xmlns:a16="http://schemas.microsoft.com/office/drawing/2014/main" id="{13387DB9-900B-422D-90F7-C5C7EB5D59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406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65" name="Freeform: Shape 164">
              <a:extLst>
                <a:ext uri="{FF2B5EF4-FFF2-40B4-BE49-F238E27FC236}">
                  <a16:creationId xmlns:a16="http://schemas.microsoft.com/office/drawing/2014/main" id="{48FDCCF3-E6D6-4CD0-9D47-02FE785C7A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40631"/>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66" name="Freeform: Shape 165">
              <a:extLst>
                <a:ext uri="{FF2B5EF4-FFF2-40B4-BE49-F238E27FC236}">
                  <a16:creationId xmlns:a16="http://schemas.microsoft.com/office/drawing/2014/main" id="{BC14E8F6-33F6-47CE-9A24-EA71D71496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997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7" name="Freeform: Shape 166">
              <a:extLst>
                <a:ext uri="{FF2B5EF4-FFF2-40B4-BE49-F238E27FC236}">
                  <a16:creationId xmlns:a16="http://schemas.microsoft.com/office/drawing/2014/main" id="{F78CC38F-63FC-4552-B17B-8D79D3C8F8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8" name="Freeform: Shape 167">
              <a:extLst>
                <a:ext uri="{FF2B5EF4-FFF2-40B4-BE49-F238E27FC236}">
                  <a16:creationId xmlns:a16="http://schemas.microsoft.com/office/drawing/2014/main" id="{89042823-A002-49CE-B03D-ED1291DC13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997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69" name="Freeform: Shape 168">
              <a:extLst>
                <a:ext uri="{FF2B5EF4-FFF2-40B4-BE49-F238E27FC236}">
                  <a16:creationId xmlns:a16="http://schemas.microsoft.com/office/drawing/2014/main" id="{96EFC6CE-198B-489B-B1EE-72CE842628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0" name="Freeform: Shape 169">
              <a:extLst>
                <a:ext uri="{FF2B5EF4-FFF2-40B4-BE49-F238E27FC236}">
                  <a16:creationId xmlns:a16="http://schemas.microsoft.com/office/drawing/2014/main" id="{49FEA23D-54D9-45D7-9325-1E2F638C9C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997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71" name="Freeform: Shape 170">
              <a:extLst>
                <a:ext uri="{FF2B5EF4-FFF2-40B4-BE49-F238E27FC236}">
                  <a16:creationId xmlns:a16="http://schemas.microsoft.com/office/drawing/2014/main" id="{2DB04EE3-370F-49CE-BCFE-C2999C3CF2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9978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2" name="Freeform: Shape 171">
              <a:extLst>
                <a:ext uri="{FF2B5EF4-FFF2-40B4-BE49-F238E27FC236}">
                  <a16:creationId xmlns:a16="http://schemas.microsoft.com/office/drawing/2014/main" id="{8BCBCC34-797D-41A8-8AD1-7E03E1BBFF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65902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3" name="Freeform: Shape 172">
              <a:extLst>
                <a:ext uri="{FF2B5EF4-FFF2-40B4-BE49-F238E27FC236}">
                  <a16:creationId xmlns:a16="http://schemas.microsoft.com/office/drawing/2014/main" id="{AFF5C1F8-0EDE-4835-89E6-1FCB2EA395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4" name="Freeform: Shape 173">
              <a:extLst>
                <a:ext uri="{FF2B5EF4-FFF2-40B4-BE49-F238E27FC236}">
                  <a16:creationId xmlns:a16="http://schemas.microsoft.com/office/drawing/2014/main" id="{6171D504-6300-457C-AFCC-064DBB3FCC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6590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75" name="Freeform: Shape 174">
              <a:extLst>
                <a:ext uri="{FF2B5EF4-FFF2-40B4-BE49-F238E27FC236}">
                  <a16:creationId xmlns:a16="http://schemas.microsoft.com/office/drawing/2014/main" id="{62ACE739-C8C4-4495-B04C-C3AFC44811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6" name="Freeform: Shape 175">
              <a:extLst>
                <a:ext uri="{FF2B5EF4-FFF2-40B4-BE49-F238E27FC236}">
                  <a16:creationId xmlns:a16="http://schemas.microsoft.com/office/drawing/2014/main" id="{3F4771CD-CDCA-4FFE-8EF5-E42D1781E7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77" name="Freeform: Shape 176">
              <a:extLst>
                <a:ext uri="{FF2B5EF4-FFF2-40B4-BE49-F238E27FC236}">
                  <a16:creationId xmlns:a16="http://schemas.microsoft.com/office/drawing/2014/main" id="{A10C0BFE-A8F9-4E21-9DFD-37A4D26C62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8" name="Freeform: Shape 177">
              <a:extLst>
                <a:ext uri="{FF2B5EF4-FFF2-40B4-BE49-F238E27FC236}">
                  <a16:creationId xmlns:a16="http://schemas.microsoft.com/office/drawing/2014/main" id="{4D8D4EF9-4EF7-4538-A4AE-439F9335EA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71817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9" name="Freeform: Shape 178">
              <a:extLst>
                <a:ext uri="{FF2B5EF4-FFF2-40B4-BE49-F238E27FC236}">
                  <a16:creationId xmlns:a16="http://schemas.microsoft.com/office/drawing/2014/main" id="{7E0500AB-5662-43B9-95C2-2EC80CC54F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0" name="Freeform: Shape 179">
              <a:extLst>
                <a:ext uri="{FF2B5EF4-FFF2-40B4-BE49-F238E27FC236}">
                  <a16:creationId xmlns:a16="http://schemas.microsoft.com/office/drawing/2014/main" id="{984021AD-A6A2-4CDA-A953-72FBA7598B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71817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81" name="Freeform: Shape 180">
              <a:extLst>
                <a:ext uri="{FF2B5EF4-FFF2-40B4-BE49-F238E27FC236}">
                  <a16:creationId xmlns:a16="http://schemas.microsoft.com/office/drawing/2014/main" id="{FD1FBF47-CAC8-4385-9DC7-C9BB6167E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2" name="Freeform: Shape 181">
              <a:extLst>
                <a:ext uri="{FF2B5EF4-FFF2-40B4-BE49-F238E27FC236}">
                  <a16:creationId xmlns:a16="http://schemas.microsoft.com/office/drawing/2014/main" id="{FBAEE482-005F-4288-8D66-09EA246C45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71817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83" name="Freeform: Shape 182">
              <a:extLst>
                <a:ext uri="{FF2B5EF4-FFF2-40B4-BE49-F238E27FC236}">
                  <a16:creationId xmlns:a16="http://schemas.microsoft.com/office/drawing/2014/main" id="{2C5DCF49-33DE-4AFF-818E-42F59F2804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71817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4" name="Freeform: Shape 183">
              <a:extLst>
                <a:ext uri="{FF2B5EF4-FFF2-40B4-BE49-F238E27FC236}">
                  <a16:creationId xmlns:a16="http://schemas.microsoft.com/office/drawing/2014/main" id="{866903F3-208B-46D5-925B-254DC74291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2" y="377741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85" name="Freeform: Shape 184">
              <a:extLst>
                <a:ext uri="{FF2B5EF4-FFF2-40B4-BE49-F238E27FC236}">
                  <a16:creationId xmlns:a16="http://schemas.microsoft.com/office/drawing/2014/main" id="{2550D219-E342-4A38-BB89-575C1EE7AA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2" y="377741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86" name="Freeform: Shape 185">
              <a:extLst>
                <a:ext uri="{FF2B5EF4-FFF2-40B4-BE49-F238E27FC236}">
                  <a16:creationId xmlns:a16="http://schemas.microsoft.com/office/drawing/2014/main" id="{5B5485FC-95D0-4660-9594-2C9BD3B776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8" y="3777419"/>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187" name="Freeform: Shape 186">
              <a:extLst>
                <a:ext uri="{FF2B5EF4-FFF2-40B4-BE49-F238E27FC236}">
                  <a16:creationId xmlns:a16="http://schemas.microsoft.com/office/drawing/2014/main" id="{2EA358DA-C7E8-4DF8-B7D6-CC58295655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4" y="3777383"/>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88" name="Freeform: Shape 187">
              <a:extLst>
                <a:ext uri="{FF2B5EF4-FFF2-40B4-BE49-F238E27FC236}">
                  <a16:creationId xmlns:a16="http://schemas.microsoft.com/office/drawing/2014/main" id="{7990E8BB-4369-4845-8436-A6F3FE1D11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87" y="37774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189" name="Freeform: Shape 188">
              <a:extLst>
                <a:ext uri="{FF2B5EF4-FFF2-40B4-BE49-F238E27FC236}">
                  <a16:creationId xmlns:a16="http://schemas.microsoft.com/office/drawing/2014/main" id="{D6C050C5-1951-434B-A7FE-D271E73F82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a:p>
          </p:txBody>
        </p:sp>
      </p:grpSp>
      <p:grpSp>
        <p:nvGrpSpPr>
          <p:cNvPr id="363" name="Graphic 4">
            <a:extLst>
              <a:ext uri="{FF2B5EF4-FFF2-40B4-BE49-F238E27FC236}">
                <a16:creationId xmlns:a16="http://schemas.microsoft.com/office/drawing/2014/main" id="{773717CC-ECEE-4ABF-BA61-C59F4680177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680915" y="4748271"/>
            <a:ext cx="1330536" cy="1330521"/>
            <a:chOff x="5734037" y="3067039"/>
            <a:chExt cx="724483" cy="724489"/>
          </a:xfrm>
          <a:solidFill>
            <a:schemeClr val="bg1">
              <a:alpha val="60000"/>
            </a:schemeClr>
          </a:solidFill>
        </p:grpSpPr>
        <p:sp>
          <p:nvSpPr>
            <p:cNvPr id="192" name="Freeform: Shape 191">
              <a:extLst>
                <a:ext uri="{FF2B5EF4-FFF2-40B4-BE49-F238E27FC236}">
                  <a16:creationId xmlns:a16="http://schemas.microsoft.com/office/drawing/2014/main" id="{9A4FAE41-62DF-4B8E-BD66-8EC206E0E3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067039"/>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193" name="Freeform: Shape 192">
              <a:extLst>
                <a:ext uri="{FF2B5EF4-FFF2-40B4-BE49-F238E27FC236}">
                  <a16:creationId xmlns:a16="http://schemas.microsoft.com/office/drawing/2014/main" id="{564C7F1F-5546-40DC-A16B-C9A3E45777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94" name="Freeform: Shape 193">
              <a:extLst>
                <a:ext uri="{FF2B5EF4-FFF2-40B4-BE49-F238E27FC236}">
                  <a16:creationId xmlns:a16="http://schemas.microsoft.com/office/drawing/2014/main" id="{45583216-FC24-4B75-9703-DBEC401FF8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95" name="Freeform: Shape 194">
              <a:extLst>
                <a:ext uri="{FF2B5EF4-FFF2-40B4-BE49-F238E27FC236}">
                  <a16:creationId xmlns:a16="http://schemas.microsoft.com/office/drawing/2014/main" id="{2FD0A70D-2E7E-4048-8145-0F45EDBBCE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96" name="Freeform: Shape 195">
              <a:extLst>
                <a:ext uri="{FF2B5EF4-FFF2-40B4-BE49-F238E27FC236}">
                  <a16:creationId xmlns:a16="http://schemas.microsoft.com/office/drawing/2014/main" id="{B703C78E-D176-4455-B7B5-2DB4F418DB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97" name="Freeform: Shape 196">
              <a:extLst>
                <a:ext uri="{FF2B5EF4-FFF2-40B4-BE49-F238E27FC236}">
                  <a16:creationId xmlns:a16="http://schemas.microsoft.com/office/drawing/2014/main" id="{AD23B98E-D1FB-4BD9-BA4A-060BC8266E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98" name="Freeform: Shape 197">
              <a:extLst>
                <a:ext uri="{FF2B5EF4-FFF2-40B4-BE49-F238E27FC236}">
                  <a16:creationId xmlns:a16="http://schemas.microsoft.com/office/drawing/2014/main" id="{C1541992-EEDB-4D6B-BDA9-B66E58A17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99" name="Freeform: Shape 198">
              <a:extLst>
                <a:ext uri="{FF2B5EF4-FFF2-40B4-BE49-F238E27FC236}">
                  <a16:creationId xmlns:a16="http://schemas.microsoft.com/office/drawing/2014/main" id="{08072B3B-B852-4186-ACFE-F614251324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2628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200" name="Freeform: Shape 199">
              <a:extLst>
                <a:ext uri="{FF2B5EF4-FFF2-40B4-BE49-F238E27FC236}">
                  <a16:creationId xmlns:a16="http://schemas.microsoft.com/office/drawing/2014/main" id="{7B5DD2CA-BCBA-4F3E-B472-840067686A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2628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01" name="Freeform: Shape 200">
              <a:extLst>
                <a:ext uri="{FF2B5EF4-FFF2-40B4-BE49-F238E27FC236}">
                  <a16:creationId xmlns:a16="http://schemas.microsoft.com/office/drawing/2014/main" id="{C7335DFE-05E4-4D45-B035-1D85E7648E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02" name="Freeform: Shape 201">
              <a:extLst>
                <a:ext uri="{FF2B5EF4-FFF2-40B4-BE49-F238E27FC236}">
                  <a16:creationId xmlns:a16="http://schemas.microsoft.com/office/drawing/2014/main" id="{ADCF9375-A092-491A-960D-A4DBB376C3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03" name="Freeform: Shape 202">
              <a:extLst>
                <a:ext uri="{FF2B5EF4-FFF2-40B4-BE49-F238E27FC236}">
                  <a16:creationId xmlns:a16="http://schemas.microsoft.com/office/drawing/2014/main" id="{95341599-7E99-490F-9AF8-07EAE5C8DB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04" name="Freeform: Shape 203">
              <a:extLst>
                <a:ext uri="{FF2B5EF4-FFF2-40B4-BE49-F238E27FC236}">
                  <a16:creationId xmlns:a16="http://schemas.microsoft.com/office/drawing/2014/main" id="{E1C55EB0-818A-46E6-8D53-5503100290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12628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05" name="Freeform: Shape 204">
              <a:extLst>
                <a:ext uri="{FF2B5EF4-FFF2-40B4-BE49-F238E27FC236}">
                  <a16:creationId xmlns:a16="http://schemas.microsoft.com/office/drawing/2014/main" id="{319B036C-5BD8-4F3B-8935-96D50F410D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06" name="Freeform: Shape 205">
              <a:extLst>
                <a:ext uri="{FF2B5EF4-FFF2-40B4-BE49-F238E27FC236}">
                  <a16:creationId xmlns:a16="http://schemas.microsoft.com/office/drawing/2014/main" id="{A8445880-106C-4DC8-A250-D132F0D6F3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8543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07" name="Freeform: Shape 206">
              <a:extLst>
                <a:ext uri="{FF2B5EF4-FFF2-40B4-BE49-F238E27FC236}">
                  <a16:creationId xmlns:a16="http://schemas.microsoft.com/office/drawing/2014/main" id="{952AA1DD-5DBE-43CD-9B85-63C7626929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08" name="Freeform: Shape 207">
              <a:extLst>
                <a:ext uri="{FF2B5EF4-FFF2-40B4-BE49-F238E27FC236}">
                  <a16:creationId xmlns:a16="http://schemas.microsoft.com/office/drawing/2014/main" id="{2A412466-ED73-4944-83CE-224B1769C2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09" name="Freeform: Shape 208">
              <a:extLst>
                <a:ext uri="{FF2B5EF4-FFF2-40B4-BE49-F238E27FC236}">
                  <a16:creationId xmlns:a16="http://schemas.microsoft.com/office/drawing/2014/main" id="{807E195A-10DB-494C-A547-E1D0C6F616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0" name="Freeform: Shape 209">
              <a:extLst>
                <a:ext uri="{FF2B5EF4-FFF2-40B4-BE49-F238E27FC236}">
                  <a16:creationId xmlns:a16="http://schemas.microsoft.com/office/drawing/2014/main" id="{4CD4AECE-734D-4B90-984F-B2ABFA2B6F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1" name="Freeform: Shape 210">
              <a:extLst>
                <a:ext uri="{FF2B5EF4-FFF2-40B4-BE49-F238E27FC236}">
                  <a16:creationId xmlns:a16="http://schemas.microsoft.com/office/drawing/2014/main" id="{2927072E-8001-4AD1-A4C4-2EDBA3BF87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12" name="Freeform: Shape 211">
              <a:extLst>
                <a:ext uri="{FF2B5EF4-FFF2-40B4-BE49-F238E27FC236}">
                  <a16:creationId xmlns:a16="http://schemas.microsoft.com/office/drawing/2014/main" id="{499D6F50-E593-46A3-81D8-73389276B2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3" name="Freeform: Shape 212">
              <a:extLst>
                <a:ext uri="{FF2B5EF4-FFF2-40B4-BE49-F238E27FC236}">
                  <a16:creationId xmlns:a16="http://schemas.microsoft.com/office/drawing/2014/main" id="{7A96E600-84B4-452B-AE40-295FC5807E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24467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14" name="Freeform: Shape 213">
              <a:extLst>
                <a:ext uri="{FF2B5EF4-FFF2-40B4-BE49-F238E27FC236}">
                  <a16:creationId xmlns:a16="http://schemas.microsoft.com/office/drawing/2014/main" id="{CBBA17AC-C1AB-4BFC-A051-457275D1D6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244677"/>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15" name="Freeform: Shape 214">
              <a:extLst>
                <a:ext uri="{FF2B5EF4-FFF2-40B4-BE49-F238E27FC236}">
                  <a16:creationId xmlns:a16="http://schemas.microsoft.com/office/drawing/2014/main" id="{488E850C-90D5-4D0F-A57D-7809327EF3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16" name="Freeform: Shape 215">
              <a:extLst>
                <a:ext uri="{FF2B5EF4-FFF2-40B4-BE49-F238E27FC236}">
                  <a16:creationId xmlns:a16="http://schemas.microsoft.com/office/drawing/2014/main" id="{9F98D808-AB13-4D8D-B4C5-9D32153462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17" name="Freeform: Shape 216">
              <a:extLst>
                <a:ext uri="{FF2B5EF4-FFF2-40B4-BE49-F238E27FC236}">
                  <a16:creationId xmlns:a16="http://schemas.microsoft.com/office/drawing/2014/main" id="{95AFFBC0-FF37-4117-86FA-21ABDA17AB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18" name="Freeform: Shape 217">
              <a:extLst>
                <a:ext uri="{FF2B5EF4-FFF2-40B4-BE49-F238E27FC236}">
                  <a16:creationId xmlns:a16="http://schemas.microsoft.com/office/drawing/2014/main" id="{ED0AC42A-17B0-4154-968C-CAE2A04C28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24467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9" name="Freeform: Shape 218">
              <a:extLst>
                <a:ext uri="{FF2B5EF4-FFF2-40B4-BE49-F238E27FC236}">
                  <a16:creationId xmlns:a16="http://schemas.microsoft.com/office/drawing/2014/main" id="{4A7A31A0-8490-4B9D-B9CC-7FF28053E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20" name="Freeform: Shape 219">
              <a:extLst>
                <a:ext uri="{FF2B5EF4-FFF2-40B4-BE49-F238E27FC236}">
                  <a16:creationId xmlns:a16="http://schemas.microsoft.com/office/drawing/2014/main" id="{8188899C-6A74-43D8-B36C-F86B278C89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0382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21" name="Freeform: Shape 220">
              <a:extLst>
                <a:ext uri="{FF2B5EF4-FFF2-40B4-BE49-F238E27FC236}">
                  <a16:creationId xmlns:a16="http://schemas.microsoft.com/office/drawing/2014/main" id="{1537EAA6-95B6-4674-A7B9-40F9AB7F59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2" name="Freeform: Shape 221">
              <a:extLst>
                <a:ext uri="{FF2B5EF4-FFF2-40B4-BE49-F238E27FC236}">
                  <a16:creationId xmlns:a16="http://schemas.microsoft.com/office/drawing/2014/main" id="{F4B29507-C08F-4764-B703-0EB33A0FAC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3" name="Freeform: Shape 222">
              <a:extLst>
                <a:ext uri="{FF2B5EF4-FFF2-40B4-BE49-F238E27FC236}">
                  <a16:creationId xmlns:a16="http://schemas.microsoft.com/office/drawing/2014/main" id="{4200E500-6A99-47FC-A30F-FA4C85DA8C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4" name="Freeform: Shape 223">
              <a:extLst>
                <a:ext uri="{FF2B5EF4-FFF2-40B4-BE49-F238E27FC236}">
                  <a16:creationId xmlns:a16="http://schemas.microsoft.com/office/drawing/2014/main" id="{9558677C-76AD-451F-AEEE-C5FEE4179C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5" name="Freeform: Shape 224">
              <a:extLst>
                <a:ext uri="{FF2B5EF4-FFF2-40B4-BE49-F238E27FC236}">
                  <a16:creationId xmlns:a16="http://schemas.microsoft.com/office/drawing/2014/main" id="{79E472E5-A81A-44E7-AEBA-C3A593497B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0382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6" name="Freeform: Shape 225">
              <a:extLst>
                <a:ext uri="{FF2B5EF4-FFF2-40B4-BE49-F238E27FC236}">
                  <a16:creationId xmlns:a16="http://schemas.microsoft.com/office/drawing/2014/main" id="{5CD54F54-9E41-4635-A533-6CC6515E13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7" name="Freeform: Shape 226">
              <a:extLst>
                <a:ext uri="{FF2B5EF4-FFF2-40B4-BE49-F238E27FC236}">
                  <a16:creationId xmlns:a16="http://schemas.microsoft.com/office/drawing/2014/main" id="{B22D6F46-74C0-49D9-8CD8-BC125E973D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63074"/>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28" name="Freeform: Shape 227">
              <a:extLst>
                <a:ext uri="{FF2B5EF4-FFF2-40B4-BE49-F238E27FC236}">
                  <a16:creationId xmlns:a16="http://schemas.microsoft.com/office/drawing/2014/main" id="{C6FAA6EC-EDF6-4522-ACD8-8D4F7FF872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29" name="Freeform: Shape 228">
              <a:extLst>
                <a:ext uri="{FF2B5EF4-FFF2-40B4-BE49-F238E27FC236}">
                  <a16:creationId xmlns:a16="http://schemas.microsoft.com/office/drawing/2014/main" id="{5F8364DC-ED1A-482D-A418-7941B199CB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30" name="Freeform: Shape 229">
              <a:extLst>
                <a:ext uri="{FF2B5EF4-FFF2-40B4-BE49-F238E27FC236}">
                  <a16:creationId xmlns:a16="http://schemas.microsoft.com/office/drawing/2014/main" id="{1896D361-70A8-4528-940B-F306550F88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31" name="Freeform: Shape 230">
              <a:extLst>
                <a:ext uri="{FF2B5EF4-FFF2-40B4-BE49-F238E27FC236}">
                  <a16:creationId xmlns:a16="http://schemas.microsoft.com/office/drawing/2014/main" id="{4D1CB00A-0CE1-4E25-ADCE-9562845F54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32" name="Freeform: Shape 231">
              <a:extLst>
                <a:ext uri="{FF2B5EF4-FFF2-40B4-BE49-F238E27FC236}">
                  <a16:creationId xmlns:a16="http://schemas.microsoft.com/office/drawing/2014/main" id="{E1B6761E-B7C6-4218-B95F-F6DEC0066D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63074"/>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33" name="Freeform: Shape 232">
              <a:extLst>
                <a:ext uri="{FF2B5EF4-FFF2-40B4-BE49-F238E27FC236}">
                  <a16:creationId xmlns:a16="http://schemas.microsoft.com/office/drawing/2014/main" id="{CA081177-DAC3-4667-91A1-4CC885D4A1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34" name="Freeform: Shape 233">
              <a:extLst>
                <a:ext uri="{FF2B5EF4-FFF2-40B4-BE49-F238E27FC236}">
                  <a16:creationId xmlns:a16="http://schemas.microsoft.com/office/drawing/2014/main" id="{435007DC-BB8D-43BA-9598-AE79AA262E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222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35" name="Freeform: Shape 234">
              <a:extLst>
                <a:ext uri="{FF2B5EF4-FFF2-40B4-BE49-F238E27FC236}">
                  <a16:creationId xmlns:a16="http://schemas.microsoft.com/office/drawing/2014/main" id="{46628B8A-02EC-44EF-B52C-5EBAFBCF9C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36" name="Freeform: Shape 235">
              <a:extLst>
                <a:ext uri="{FF2B5EF4-FFF2-40B4-BE49-F238E27FC236}">
                  <a16:creationId xmlns:a16="http://schemas.microsoft.com/office/drawing/2014/main" id="{2DACEC99-8F4C-495C-8EAA-670A3A02ED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37" name="Freeform: Shape 236">
              <a:extLst>
                <a:ext uri="{FF2B5EF4-FFF2-40B4-BE49-F238E27FC236}">
                  <a16:creationId xmlns:a16="http://schemas.microsoft.com/office/drawing/2014/main" id="{C8EFEAD4-1425-4357-9D8A-F326DABC6E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38" name="Freeform: Shape 237">
              <a:extLst>
                <a:ext uri="{FF2B5EF4-FFF2-40B4-BE49-F238E27FC236}">
                  <a16:creationId xmlns:a16="http://schemas.microsoft.com/office/drawing/2014/main" id="{FDA70E94-A082-47D4-B4F8-142AEF1DC3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39" name="Freeform: Shape 238">
              <a:extLst>
                <a:ext uri="{FF2B5EF4-FFF2-40B4-BE49-F238E27FC236}">
                  <a16:creationId xmlns:a16="http://schemas.microsoft.com/office/drawing/2014/main" id="{10E96E8A-1EEA-4F1D-8CFE-12DC9B9E7A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4222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40" name="Freeform: Shape 239">
              <a:extLst>
                <a:ext uri="{FF2B5EF4-FFF2-40B4-BE49-F238E27FC236}">
                  <a16:creationId xmlns:a16="http://schemas.microsoft.com/office/drawing/2014/main" id="{B12D7CC4-A548-4FF7-A6B2-9151CFA9E3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41" name="Freeform: Shape 240">
              <a:extLst>
                <a:ext uri="{FF2B5EF4-FFF2-40B4-BE49-F238E27FC236}">
                  <a16:creationId xmlns:a16="http://schemas.microsoft.com/office/drawing/2014/main" id="{CB3F1C68-B597-4669-87F8-C80124ABE0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42" name="Freeform: Shape 241">
              <a:extLst>
                <a:ext uri="{FF2B5EF4-FFF2-40B4-BE49-F238E27FC236}">
                  <a16:creationId xmlns:a16="http://schemas.microsoft.com/office/drawing/2014/main" id="{A57037D2-0958-4F34-815F-C8CA7F86AE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43" name="Freeform: Shape 242">
              <a:extLst>
                <a:ext uri="{FF2B5EF4-FFF2-40B4-BE49-F238E27FC236}">
                  <a16:creationId xmlns:a16="http://schemas.microsoft.com/office/drawing/2014/main" id="{30AF3969-3F11-4157-B4B9-33B1314623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067039"/>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244" name="Freeform: Shape 243">
              <a:extLst>
                <a:ext uri="{FF2B5EF4-FFF2-40B4-BE49-F238E27FC236}">
                  <a16:creationId xmlns:a16="http://schemas.microsoft.com/office/drawing/2014/main" id="{51D613E3-18F5-4426-ADEB-DEC123E16B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45" name="Freeform: Shape 244">
              <a:extLst>
                <a:ext uri="{FF2B5EF4-FFF2-40B4-BE49-F238E27FC236}">
                  <a16:creationId xmlns:a16="http://schemas.microsoft.com/office/drawing/2014/main" id="{1DC25548-A3A9-4018-A29B-6972D353F9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246" name="Freeform: Shape 245">
              <a:extLst>
                <a:ext uri="{FF2B5EF4-FFF2-40B4-BE49-F238E27FC236}">
                  <a16:creationId xmlns:a16="http://schemas.microsoft.com/office/drawing/2014/main" id="{7EDE6372-94D2-435D-BD43-A20072D807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47" name="Freeform: Shape 246">
              <a:extLst>
                <a:ext uri="{FF2B5EF4-FFF2-40B4-BE49-F238E27FC236}">
                  <a16:creationId xmlns:a16="http://schemas.microsoft.com/office/drawing/2014/main" id="{729575A6-77E2-4199-8F0A-27C89330A0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2628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48" name="Freeform: Shape 247">
              <a:extLst>
                <a:ext uri="{FF2B5EF4-FFF2-40B4-BE49-F238E27FC236}">
                  <a16:creationId xmlns:a16="http://schemas.microsoft.com/office/drawing/2014/main" id="{12EB506D-59AD-4011-80F8-36A2BDB954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49" name="Freeform: Shape 248">
              <a:extLst>
                <a:ext uri="{FF2B5EF4-FFF2-40B4-BE49-F238E27FC236}">
                  <a16:creationId xmlns:a16="http://schemas.microsoft.com/office/drawing/2014/main" id="{92FD46FA-14EB-46A2-B4A3-ECD1F49BAC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2628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250" name="Freeform: Shape 249">
              <a:extLst>
                <a:ext uri="{FF2B5EF4-FFF2-40B4-BE49-F238E27FC236}">
                  <a16:creationId xmlns:a16="http://schemas.microsoft.com/office/drawing/2014/main" id="{1CD84E07-49A9-40E3-B34C-91C156C9C6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51" name="Freeform: Shape 250">
              <a:extLst>
                <a:ext uri="{FF2B5EF4-FFF2-40B4-BE49-F238E27FC236}">
                  <a16:creationId xmlns:a16="http://schemas.microsoft.com/office/drawing/2014/main" id="{F3090306-C384-44A0-8C38-77397133BA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252" name="Freeform: Shape 251">
              <a:extLst>
                <a:ext uri="{FF2B5EF4-FFF2-40B4-BE49-F238E27FC236}">
                  <a16:creationId xmlns:a16="http://schemas.microsoft.com/office/drawing/2014/main" id="{3515E97E-31A4-4273-AB55-8EAD74CB9E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2628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53" name="Freeform: Shape 252">
              <a:extLst>
                <a:ext uri="{FF2B5EF4-FFF2-40B4-BE49-F238E27FC236}">
                  <a16:creationId xmlns:a16="http://schemas.microsoft.com/office/drawing/2014/main" id="{792F63CA-0494-43E2-A0AA-37C35C8326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85433"/>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54" name="Freeform: Shape 253">
              <a:extLst>
                <a:ext uri="{FF2B5EF4-FFF2-40B4-BE49-F238E27FC236}">
                  <a16:creationId xmlns:a16="http://schemas.microsoft.com/office/drawing/2014/main" id="{5389A040-E4CC-4CE7-8B9F-40ECA9ACE1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55" name="Freeform: Shape 254">
              <a:extLst>
                <a:ext uri="{FF2B5EF4-FFF2-40B4-BE49-F238E27FC236}">
                  <a16:creationId xmlns:a16="http://schemas.microsoft.com/office/drawing/2014/main" id="{1BA51B23-705C-49BE-B606-8A9B623E0A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85433"/>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256" name="Freeform: Shape 255">
              <a:extLst>
                <a:ext uri="{FF2B5EF4-FFF2-40B4-BE49-F238E27FC236}">
                  <a16:creationId xmlns:a16="http://schemas.microsoft.com/office/drawing/2014/main" id="{B16EF17A-F451-4B5B-9052-33A9116E9D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57" name="Freeform: Shape 256">
              <a:extLst>
                <a:ext uri="{FF2B5EF4-FFF2-40B4-BE49-F238E27FC236}">
                  <a16:creationId xmlns:a16="http://schemas.microsoft.com/office/drawing/2014/main" id="{1B20B7D1-27D7-4E1A-A317-E9E7A105A9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258" name="Freeform: Shape 257">
              <a:extLst>
                <a:ext uri="{FF2B5EF4-FFF2-40B4-BE49-F238E27FC236}">
                  <a16:creationId xmlns:a16="http://schemas.microsoft.com/office/drawing/2014/main" id="{1E3FADAF-FD1D-45B2-A40D-EBDD536E75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8543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59" name="Freeform: Shape 258">
              <a:extLst>
                <a:ext uri="{FF2B5EF4-FFF2-40B4-BE49-F238E27FC236}">
                  <a16:creationId xmlns:a16="http://schemas.microsoft.com/office/drawing/2014/main" id="{301257BA-BCE2-4479-A04F-A9DBFAF928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244676"/>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60" name="Freeform: Shape 259">
              <a:extLst>
                <a:ext uri="{FF2B5EF4-FFF2-40B4-BE49-F238E27FC236}">
                  <a16:creationId xmlns:a16="http://schemas.microsoft.com/office/drawing/2014/main" id="{619D0ABC-04D9-405A-A52F-5EEC01762A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61" name="Freeform: Shape 260">
              <a:extLst>
                <a:ext uri="{FF2B5EF4-FFF2-40B4-BE49-F238E27FC236}">
                  <a16:creationId xmlns:a16="http://schemas.microsoft.com/office/drawing/2014/main" id="{123AE5C7-608A-47A7-B7A1-55662B70BF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244676"/>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262" name="Freeform: Shape 261">
              <a:extLst>
                <a:ext uri="{FF2B5EF4-FFF2-40B4-BE49-F238E27FC236}">
                  <a16:creationId xmlns:a16="http://schemas.microsoft.com/office/drawing/2014/main" id="{957BDA1A-3081-45EB-A31E-3F98EC6DC3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63" name="Freeform: Shape 262">
              <a:extLst>
                <a:ext uri="{FF2B5EF4-FFF2-40B4-BE49-F238E27FC236}">
                  <a16:creationId xmlns:a16="http://schemas.microsoft.com/office/drawing/2014/main" id="{683DDA50-C794-4DC5-8297-CFDEB8DCB4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264" name="Freeform: Shape 263">
              <a:extLst>
                <a:ext uri="{FF2B5EF4-FFF2-40B4-BE49-F238E27FC236}">
                  <a16:creationId xmlns:a16="http://schemas.microsoft.com/office/drawing/2014/main" id="{FA42024A-A832-4635-9CE6-B968232CE8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2446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65" name="Freeform: Shape 264">
              <a:extLst>
                <a:ext uri="{FF2B5EF4-FFF2-40B4-BE49-F238E27FC236}">
                  <a16:creationId xmlns:a16="http://schemas.microsoft.com/office/drawing/2014/main" id="{564D00AA-3E68-4F56-80A0-08D5DFFB61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66" name="Freeform: Shape 265">
              <a:extLst>
                <a:ext uri="{FF2B5EF4-FFF2-40B4-BE49-F238E27FC236}">
                  <a16:creationId xmlns:a16="http://schemas.microsoft.com/office/drawing/2014/main" id="{D988A711-E3E8-4172-AFE1-60E93FF10A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67" name="Freeform: Shape 266">
              <a:extLst>
                <a:ext uri="{FF2B5EF4-FFF2-40B4-BE49-F238E27FC236}">
                  <a16:creationId xmlns:a16="http://schemas.microsoft.com/office/drawing/2014/main" id="{7A89FF34-EE34-461C-A3EF-73AC3801B9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0382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268" name="Freeform: Shape 267">
              <a:extLst>
                <a:ext uri="{FF2B5EF4-FFF2-40B4-BE49-F238E27FC236}">
                  <a16:creationId xmlns:a16="http://schemas.microsoft.com/office/drawing/2014/main" id="{80D55E43-BE59-444D-B32B-9C0306A126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69" name="Freeform: Shape 268">
              <a:extLst>
                <a:ext uri="{FF2B5EF4-FFF2-40B4-BE49-F238E27FC236}">
                  <a16:creationId xmlns:a16="http://schemas.microsoft.com/office/drawing/2014/main" id="{639C823F-B16B-4DF7-BA6E-0D832AAB27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270" name="Freeform: Shape 269">
              <a:extLst>
                <a:ext uri="{FF2B5EF4-FFF2-40B4-BE49-F238E27FC236}">
                  <a16:creationId xmlns:a16="http://schemas.microsoft.com/office/drawing/2014/main" id="{2E623C08-172F-41EA-90CB-59ED0D583B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71" name="Freeform: Shape 270">
              <a:extLst>
                <a:ext uri="{FF2B5EF4-FFF2-40B4-BE49-F238E27FC236}">
                  <a16:creationId xmlns:a16="http://schemas.microsoft.com/office/drawing/2014/main" id="{94C0577F-0FF9-47D5-8C6D-FC7B4CC318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72" name="Freeform: Shape 271">
              <a:extLst>
                <a:ext uri="{FF2B5EF4-FFF2-40B4-BE49-F238E27FC236}">
                  <a16:creationId xmlns:a16="http://schemas.microsoft.com/office/drawing/2014/main" id="{30C80E9D-7909-4C52-ACAD-80FF874F99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73" name="Freeform: Shape 272">
              <a:extLst>
                <a:ext uri="{FF2B5EF4-FFF2-40B4-BE49-F238E27FC236}">
                  <a16:creationId xmlns:a16="http://schemas.microsoft.com/office/drawing/2014/main" id="{2B9598CE-4E74-4A54-BAB8-59379D2114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63072"/>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274" name="Freeform: Shape 273">
              <a:extLst>
                <a:ext uri="{FF2B5EF4-FFF2-40B4-BE49-F238E27FC236}">
                  <a16:creationId xmlns:a16="http://schemas.microsoft.com/office/drawing/2014/main" id="{E7188EAA-47E1-4B73-8682-C74A0421BE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75" name="Freeform: Shape 274">
              <a:extLst>
                <a:ext uri="{FF2B5EF4-FFF2-40B4-BE49-F238E27FC236}">
                  <a16:creationId xmlns:a16="http://schemas.microsoft.com/office/drawing/2014/main" id="{36900E8B-61F2-411F-B29F-A9CDC6E811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276" name="Freeform: Shape 275">
              <a:extLst>
                <a:ext uri="{FF2B5EF4-FFF2-40B4-BE49-F238E27FC236}">
                  <a16:creationId xmlns:a16="http://schemas.microsoft.com/office/drawing/2014/main" id="{0A25598A-334A-487D-9604-4753EAE81E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63074"/>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77" name="Freeform: Shape 276">
              <a:extLst>
                <a:ext uri="{FF2B5EF4-FFF2-40B4-BE49-F238E27FC236}">
                  <a16:creationId xmlns:a16="http://schemas.microsoft.com/office/drawing/2014/main" id="{C8DBE472-045A-491C-AB7C-4153EE2B00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78" name="Freeform: Shape 277">
              <a:extLst>
                <a:ext uri="{FF2B5EF4-FFF2-40B4-BE49-F238E27FC236}">
                  <a16:creationId xmlns:a16="http://schemas.microsoft.com/office/drawing/2014/main" id="{2F6DD374-5D5F-48BB-8135-8F37EE2C23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79" name="Freeform: Shape 278">
              <a:extLst>
                <a:ext uri="{FF2B5EF4-FFF2-40B4-BE49-F238E27FC236}">
                  <a16:creationId xmlns:a16="http://schemas.microsoft.com/office/drawing/2014/main" id="{386B8A5A-00D0-4291-937B-931B3F19CD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422225"/>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280" name="Freeform: Shape 279">
              <a:extLst>
                <a:ext uri="{FF2B5EF4-FFF2-40B4-BE49-F238E27FC236}">
                  <a16:creationId xmlns:a16="http://schemas.microsoft.com/office/drawing/2014/main" id="{89C10BFA-8067-495D-810E-1F4085F7B4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81" name="Freeform: Shape 280">
              <a:extLst>
                <a:ext uri="{FF2B5EF4-FFF2-40B4-BE49-F238E27FC236}">
                  <a16:creationId xmlns:a16="http://schemas.microsoft.com/office/drawing/2014/main" id="{51F94E69-8294-4AB3-A457-3BD4ACF085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282" name="Freeform: Shape 281">
              <a:extLst>
                <a:ext uri="{FF2B5EF4-FFF2-40B4-BE49-F238E27FC236}">
                  <a16:creationId xmlns:a16="http://schemas.microsoft.com/office/drawing/2014/main" id="{AD2859C5-45C5-4EE2-8272-0FA7A02353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4222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83" name="Freeform: Shape 282">
              <a:extLst>
                <a:ext uri="{FF2B5EF4-FFF2-40B4-BE49-F238E27FC236}">
                  <a16:creationId xmlns:a16="http://schemas.microsoft.com/office/drawing/2014/main" id="{14AFB321-1B9D-41AF-9686-8C689A3F4B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81374"/>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284" name="Freeform: Shape 283">
              <a:extLst>
                <a:ext uri="{FF2B5EF4-FFF2-40B4-BE49-F238E27FC236}">
                  <a16:creationId xmlns:a16="http://schemas.microsoft.com/office/drawing/2014/main" id="{5C4403F4-D893-4E4C-8DFE-E79AE6A62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85" name="Freeform: Shape 284">
              <a:extLst>
                <a:ext uri="{FF2B5EF4-FFF2-40B4-BE49-F238E27FC236}">
                  <a16:creationId xmlns:a16="http://schemas.microsoft.com/office/drawing/2014/main" id="{BA894316-677B-4B51-AF19-0D3FAF96A7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86" name="Freeform: Shape 285">
              <a:extLst>
                <a:ext uri="{FF2B5EF4-FFF2-40B4-BE49-F238E27FC236}">
                  <a16:creationId xmlns:a16="http://schemas.microsoft.com/office/drawing/2014/main" id="{07FDE9AD-8F5A-44B0-AC7E-30148150D0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87" name="Freeform: Shape 286">
              <a:extLst>
                <a:ext uri="{FF2B5EF4-FFF2-40B4-BE49-F238E27FC236}">
                  <a16:creationId xmlns:a16="http://schemas.microsoft.com/office/drawing/2014/main" id="{A4D0E6BA-489D-4EA4-994E-225F7D078B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88" name="Freeform: Shape 287">
              <a:extLst>
                <a:ext uri="{FF2B5EF4-FFF2-40B4-BE49-F238E27FC236}">
                  <a16:creationId xmlns:a16="http://schemas.microsoft.com/office/drawing/2014/main" id="{7EDFBCCB-EC92-4860-BBDB-2EC6355FEE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89" name="Freeform: Shape 288">
              <a:extLst>
                <a:ext uri="{FF2B5EF4-FFF2-40B4-BE49-F238E27FC236}">
                  <a16:creationId xmlns:a16="http://schemas.microsoft.com/office/drawing/2014/main" id="{459DBA8E-2EB0-4C51-A161-2C595B89D4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90" name="Freeform: Shape 289">
              <a:extLst>
                <a:ext uri="{FF2B5EF4-FFF2-40B4-BE49-F238E27FC236}">
                  <a16:creationId xmlns:a16="http://schemas.microsoft.com/office/drawing/2014/main" id="{FB1BA285-9A95-49B7-A098-F38400D92B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4062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91" name="Freeform: Shape 290">
              <a:extLst>
                <a:ext uri="{FF2B5EF4-FFF2-40B4-BE49-F238E27FC236}">
                  <a16:creationId xmlns:a16="http://schemas.microsoft.com/office/drawing/2014/main" id="{D29C405E-90F5-4AB5-8B5F-3CA2F1815A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292" name="Freeform: Shape 291">
              <a:extLst>
                <a:ext uri="{FF2B5EF4-FFF2-40B4-BE49-F238E27FC236}">
                  <a16:creationId xmlns:a16="http://schemas.microsoft.com/office/drawing/2014/main" id="{F7214FFD-3321-412F-9CA5-4BC6E874F9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93" name="Freeform: Shape 292">
              <a:extLst>
                <a:ext uri="{FF2B5EF4-FFF2-40B4-BE49-F238E27FC236}">
                  <a16:creationId xmlns:a16="http://schemas.microsoft.com/office/drawing/2014/main" id="{5F16C3D8-64A1-443D-92A7-EA97518A63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94" name="Freeform: Shape 293">
              <a:extLst>
                <a:ext uri="{FF2B5EF4-FFF2-40B4-BE49-F238E27FC236}">
                  <a16:creationId xmlns:a16="http://schemas.microsoft.com/office/drawing/2014/main" id="{7E4EFAB9-436A-4B6B-A16B-8DA3F614A8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95" name="Freeform: Shape 294">
              <a:extLst>
                <a:ext uri="{FF2B5EF4-FFF2-40B4-BE49-F238E27FC236}">
                  <a16:creationId xmlns:a16="http://schemas.microsoft.com/office/drawing/2014/main" id="{037DDFC3-D7A5-443D-8417-D723296DA7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296" name="Freeform: Shape 295">
              <a:extLst>
                <a:ext uri="{FF2B5EF4-FFF2-40B4-BE49-F238E27FC236}">
                  <a16:creationId xmlns:a16="http://schemas.microsoft.com/office/drawing/2014/main" id="{253AC142-F4B4-47E8-BBEE-F7D0F8547F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97" name="Freeform: Shape 296">
              <a:extLst>
                <a:ext uri="{FF2B5EF4-FFF2-40B4-BE49-F238E27FC236}">
                  <a16:creationId xmlns:a16="http://schemas.microsoft.com/office/drawing/2014/main" id="{890AAA82-94E2-41D0-AE92-9C87195CCB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9977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98" name="Freeform: Shape 297">
              <a:extLst>
                <a:ext uri="{FF2B5EF4-FFF2-40B4-BE49-F238E27FC236}">
                  <a16:creationId xmlns:a16="http://schemas.microsoft.com/office/drawing/2014/main" id="{FD33B856-EF4E-40FC-BDA0-9E26203D03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9977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99" name="Freeform: Shape 298">
              <a:extLst>
                <a:ext uri="{FF2B5EF4-FFF2-40B4-BE49-F238E27FC236}">
                  <a16:creationId xmlns:a16="http://schemas.microsoft.com/office/drawing/2014/main" id="{24AEBF58-C8A2-4D00-9AFB-B5012AEA36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00" name="Freeform: Shape 299">
              <a:extLst>
                <a:ext uri="{FF2B5EF4-FFF2-40B4-BE49-F238E27FC236}">
                  <a16:creationId xmlns:a16="http://schemas.microsoft.com/office/drawing/2014/main" id="{21270E55-4211-4529-BDC3-29B80BDF50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01" name="Freeform: Shape 300">
              <a:extLst>
                <a:ext uri="{FF2B5EF4-FFF2-40B4-BE49-F238E27FC236}">
                  <a16:creationId xmlns:a16="http://schemas.microsoft.com/office/drawing/2014/main" id="{16DD7E91-EFBB-4DD7-B30F-4A13C20BED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02" name="Freeform: Shape 301">
              <a:extLst>
                <a:ext uri="{FF2B5EF4-FFF2-40B4-BE49-F238E27FC236}">
                  <a16:creationId xmlns:a16="http://schemas.microsoft.com/office/drawing/2014/main" id="{96260F31-66FB-4E2C-801E-701C2B859A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599770"/>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03" name="Freeform: Shape 302">
              <a:extLst>
                <a:ext uri="{FF2B5EF4-FFF2-40B4-BE49-F238E27FC236}">
                  <a16:creationId xmlns:a16="http://schemas.microsoft.com/office/drawing/2014/main" id="{B5FEE1C9-3961-4400-AD3E-B5AD93A474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04" name="Freeform: Shape 303">
              <a:extLst>
                <a:ext uri="{FF2B5EF4-FFF2-40B4-BE49-F238E27FC236}">
                  <a16:creationId xmlns:a16="http://schemas.microsoft.com/office/drawing/2014/main" id="{34E1BE05-269F-4A13-99FE-2A973A0E77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7" y="365901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305" name="Freeform: Shape 304">
              <a:extLst>
                <a:ext uri="{FF2B5EF4-FFF2-40B4-BE49-F238E27FC236}">
                  <a16:creationId xmlns:a16="http://schemas.microsoft.com/office/drawing/2014/main" id="{2D591FBD-65C6-46C4-AF19-875D652DCF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2" y="3659014"/>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06" name="Freeform: Shape 305">
              <a:extLst>
                <a:ext uri="{FF2B5EF4-FFF2-40B4-BE49-F238E27FC236}">
                  <a16:creationId xmlns:a16="http://schemas.microsoft.com/office/drawing/2014/main" id="{85F7E635-CB45-4346-BBFB-10FF0576AF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2"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07" name="Freeform: Shape 306">
              <a:extLst>
                <a:ext uri="{FF2B5EF4-FFF2-40B4-BE49-F238E27FC236}">
                  <a16:creationId xmlns:a16="http://schemas.microsoft.com/office/drawing/2014/main" id="{3BDAC885-F0B3-4D66-8587-4384652983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08" name="Freeform: Shape 307">
              <a:extLst>
                <a:ext uri="{FF2B5EF4-FFF2-40B4-BE49-F238E27FC236}">
                  <a16:creationId xmlns:a16="http://schemas.microsoft.com/office/drawing/2014/main" id="{3427A7E1-71C9-42CC-9CAF-53642DC4D0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09" name="Freeform: Shape 308">
              <a:extLst>
                <a:ext uri="{FF2B5EF4-FFF2-40B4-BE49-F238E27FC236}">
                  <a16:creationId xmlns:a16="http://schemas.microsoft.com/office/drawing/2014/main" id="{20BF60C4-2E5D-473E-96B6-D22BB8536F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659014"/>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0" name="Freeform: Shape 309">
              <a:extLst>
                <a:ext uri="{FF2B5EF4-FFF2-40B4-BE49-F238E27FC236}">
                  <a16:creationId xmlns:a16="http://schemas.microsoft.com/office/drawing/2014/main" id="{C4703732-1088-4448-ACC0-D8BD901B2C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1" name="Freeform: Shape 310">
              <a:extLst>
                <a:ext uri="{FF2B5EF4-FFF2-40B4-BE49-F238E27FC236}">
                  <a16:creationId xmlns:a16="http://schemas.microsoft.com/office/drawing/2014/main" id="{6777D706-23BF-4962-98D3-D5AE7DF4EC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9" y="371816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312" name="Freeform: Shape 311">
              <a:extLst>
                <a:ext uri="{FF2B5EF4-FFF2-40B4-BE49-F238E27FC236}">
                  <a16:creationId xmlns:a16="http://schemas.microsoft.com/office/drawing/2014/main" id="{783FF777-4C59-44D0-9441-2B40E0A70E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4" y="371816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3" name="Freeform: Shape 312">
              <a:extLst>
                <a:ext uri="{FF2B5EF4-FFF2-40B4-BE49-F238E27FC236}">
                  <a16:creationId xmlns:a16="http://schemas.microsoft.com/office/drawing/2014/main" id="{2037F33C-65F4-44B6-9CB2-D32D1552C6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4"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4" name="Freeform: Shape 313">
              <a:extLst>
                <a:ext uri="{FF2B5EF4-FFF2-40B4-BE49-F238E27FC236}">
                  <a16:creationId xmlns:a16="http://schemas.microsoft.com/office/drawing/2014/main" id="{E73BA403-F3FD-4D76-A516-5698375D64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5" name="Freeform: Shape 314">
              <a:extLst>
                <a:ext uri="{FF2B5EF4-FFF2-40B4-BE49-F238E27FC236}">
                  <a16:creationId xmlns:a16="http://schemas.microsoft.com/office/drawing/2014/main" id="{0AF0D29B-415A-4327-A4B4-B5DC8F0AC0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6" name="Freeform: Shape 315">
              <a:extLst>
                <a:ext uri="{FF2B5EF4-FFF2-40B4-BE49-F238E27FC236}">
                  <a16:creationId xmlns:a16="http://schemas.microsoft.com/office/drawing/2014/main" id="{374A9388-F55E-4F94-817D-5BFF0B59E7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71816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7" name="Freeform: Shape 316">
              <a:extLst>
                <a:ext uri="{FF2B5EF4-FFF2-40B4-BE49-F238E27FC236}">
                  <a16:creationId xmlns:a16="http://schemas.microsoft.com/office/drawing/2014/main" id="{30C52183-F223-4E0A-B713-C91589CEB8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5"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8" name="Freeform: Shape 317">
              <a:extLst>
                <a:ext uri="{FF2B5EF4-FFF2-40B4-BE49-F238E27FC236}">
                  <a16:creationId xmlns:a16="http://schemas.microsoft.com/office/drawing/2014/main" id="{A6BEE030-DC6B-4CB1-A01B-95CC825525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40" y="377741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319" name="Freeform: Shape 318">
              <a:extLst>
                <a:ext uri="{FF2B5EF4-FFF2-40B4-BE49-F238E27FC236}">
                  <a16:creationId xmlns:a16="http://schemas.microsoft.com/office/drawing/2014/main" id="{2D41CF67-37BB-443C-85CF-2A05174FD4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5"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320" name="Freeform: Shape 319">
              <a:extLst>
                <a:ext uri="{FF2B5EF4-FFF2-40B4-BE49-F238E27FC236}">
                  <a16:creationId xmlns:a16="http://schemas.microsoft.com/office/drawing/2014/main" id="{65A449CF-396F-45B8-B268-6824A4E89B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6"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21" name="Freeform: Shape 320">
              <a:extLst>
                <a:ext uri="{FF2B5EF4-FFF2-40B4-BE49-F238E27FC236}">
                  <a16:creationId xmlns:a16="http://schemas.microsoft.com/office/drawing/2014/main" id="{9C20A7EF-7013-4D6C-ADD8-868A931DF2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83"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22" name="Freeform: Shape 321">
              <a:extLst>
                <a:ext uri="{FF2B5EF4-FFF2-40B4-BE49-F238E27FC236}">
                  <a16:creationId xmlns:a16="http://schemas.microsoft.com/office/drawing/2014/main" id="{F787692C-3BA9-4D4D-82F8-E497797AAE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35"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23" name="Freeform: Shape 322">
              <a:extLst>
                <a:ext uri="{FF2B5EF4-FFF2-40B4-BE49-F238E27FC236}">
                  <a16:creationId xmlns:a16="http://schemas.microsoft.com/office/drawing/2014/main" id="{A6D539D6-A55E-40F5-83AC-A773405241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82"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324" name="Freeform: Shape 323">
              <a:extLst>
                <a:ext uri="{FF2B5EF4-FFF2-40B4-BE49-F238E27FC236}">
                  <a16:creationId xmlns:a16="http://schemas.microsoft.com/office/drawing/2014/main" id="{D4D7922F-CA55-4202-B99F-ED303E7044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31"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25" name="Freeform: Shape 324">
              <a:extLst>
                <a:ext uri="{FF2B5EF4-FFF2-40B4-BE49-F238E27FC236}">
                  <a16:creationId xmlns:a16="http://schemas.microsoft.com/office/drawing/2014/main" id="{4120C846-A602-4B6C-9C07-11D2B0F8A4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481374"/>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26" name="Freeform: Shape 325">
              <a:extLst>
                <a:ext uri="{FF2B5EF4-FFF2-40B4-BE49-F238E27FC236}">
                  <a16:creationId xmlns:a16="http://schemas.microsoft.com/office/drawing/2014/main" id="{84B5D527-4684-45F5-84CE-73642492DB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27" name="Freeform: Shape 326">
              <a:extLst>
                <a:ext uri="{FF2B5EF4-FFF2-40B4-BE49-F238E27FC236}">
                  <a16:creationId xmlns:a16="http://schemas.microsoft.com/office/drawing/2014/main" id="{FF31CF21-8169-4D45-A115-9CF8D37189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481374"/>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328" name="Freeform: Shape 327">
              <a:extLst>
                <a:ext uri="{FF2B5EF4-FFF2-40B4-BE49-F238E27FC236}">
                  <a16:creationId xmlns:a16="http://schemas.microsoft.com/office/drawing/2014/main" id="{DA8762B9-9CD8-4676-93F5-6C9358A940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29" name="Freeform: Shape 328">
              <a:extLst>
                <a:ext uri="{FF2B5EF4-FFF2-40B4-BE49-F238E27FC236}">
                  <a16:creationId xmlns:a16="http://schemas.microsoft.com/office/drawing/2014/main" id="{A183E80A-70D1-4F52-A92D-D396648CCB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330" name="Freeform: Shape 329">
              <a:extLst>
                <a:ext uri="{FF2B5EF4-FFF2-40B4-BE49-F238E27FC236}">
                  <a16:creationId xmlns:a16="http://schemas.microsoft.com/office/drawing/2014/main" id="{83FBB0F7-E17E-4890-9B66-3625BA1468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48137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331" name="Freeform: Shape 330">
              <a:extLst>
                <a:ext uri="{FF2B5EF4-FFF2-40B4-BE49-F238E27FC236}">
                  <a16:creationId xmlns:a16="http://schemas.microsoft.com/office/drawing/2014/main" id="{708E7BF1-2D4D-44AB-A5CC-0ED91B8462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4062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32" name="Freeform: Shape 331">
              <a:extLst>
                <a:ext uri="{FF2B5EF4-FFF2-40B4-BE49-F238E27FC236}">
                  <a16:creationId xmlns:a16="http://schemas.microsoft.com/office/drawing/2014/main" id="{4B468C4E-6F63-4172-AE1F-8965744DBC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4062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33" name="Freeform: Shape 332">
              <a:extLst>
                <a:ext uri="{FF2B5EF4-FFF2-40B4-BE49-F238E27FC236}">
                  <a16:creationId xmlns:a16="http://schemas.microsoft.com/office/drawing/2014/main" id="{974C7149-F567-4D55-8F48-511DCF3A81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406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334" name="Freeform: Shape 333">
              <a:extLst>
                <a:ext uri="{FF2B5EF4-FFF2-40B4-BE49-F238E27FC236}">
                  <a16:creationId xmlns:a16="http://schemas.microsoft.com/office/drawing/2014/main" id="{54A551FA-7E10-4D28-9A10-B9A06C0780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4062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35" name="Freeform: Shape 334">
              <a:extLst>
                <a:ext uri="{FF2B5EF4-FFF2-40B4-BE49-F238E27FC236}">
                  <a16:creationId xmlns:a16="http://schemas.microsoft.com/office/drawing/2014/main" id="{1D04F3C0-CE2C-4B8D-A5BD-0E994FD8D9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406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336" name="Freeform: Shape 335">
              <a:extLst>
                <a:ext uri="{FF2B5EF4-FFF2-40B4-BE49-F238E27FC236}">
                  <a16:creationId xmlns:a16="http://schemas.microsoft.com/office/drawing/2014/main" id="{D2EA9230-DD52-48A9-B268-56744EA506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40631"/>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337" name="Freeform: Shape 336">
              <a:extLst>
                <a:ext uri="{FF2B5EF4-FFF2-40B4-BE49-F238E27FC236}">
                  <a16:creationId xmlns:a16="http://schemas.microsoft.com/office/drawing/2014/main" id="{043A05F5-A8CF-4D01-AF12-95D1ECAE46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997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38" name="Freeform: Shape 337">
              <a:extLst>
                <a:ext uri="{FF2B5EF4-FFF2-40B4-BE49-F238E27FC236}">
                  <a16:creationId xmlns:a16="http://schemas.microsoft.com/office/drawing/2014/main" id="{1F47C6BC-BD1A-4291-B018-05E5A72E4B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39" name="Freeform: Shape 338">
              <a:extLst>
                <a:ext uri="{FF2B5EF4-FFF2-40B4-BE49-F238E27FC236}">
                  <a16:creationId xmlns:a16="http://schemas.microsoft.com/office/drawing/2014/main" id="{E5B89844-FD17-4048-A3F5-35E390C6EF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997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340" name="Freeform: Shape 339">
              <a:extLst>
                <a:ext uri="{FF2B5EF4-FFF2-40B4-BE49-F238E27FC236}">
                  <a16:creationId xmlns:a16="http://schemas.microsoft.com/office/drawing/2014/main" id="{B5593F34-8B0E-4D34-9781-B594E2F5D7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41" name="Freeform: Shape 340">
              <a:extLst>
                <a:ext uri="{FF2B5EF4-FFF2-40B4-BE49-F238E27FC236}">
                  <a16:creationId xmlns:a16="http://schemas.microsoft.com/office/drawing/2014/main" id="{4428E4BB-2263-4D19-8254-C9B54B8565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997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342" name="Freeform: Shape 341">
              <a:extLst>
                <a:ext uri="{FF2B5EF4-FFF2-40B4-BE49-F238E27FC236}">
                  <a16:creationId xmlns:a16="http://schemas.microsoft.com/office/drawing/2014/main" id="{2366216E-6EA2-4872-8370-C5EC22520F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9978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43" name="Freeform: Shape 342">
              <a:extLst>
                <a:ext uri="{FF2B5EF4-FFF2-40B4-BE49-F238E27FC236}">
                  <a16:creationId xmlns:a16="http://schemas.microsoft.com/office/drawing/2014/main" id="{D66F8E3F-BF33-4F99-A1F0-EB5885BF2C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65902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44" name="Freeform: Shape 343">
              <a:extLst>
                <a:ext uri="{FF2B5EF4-FFF2-40B4-BE49-F238E27FC236}">
                  <a16:creationId xmlns:a16="http://schemas.microsoft.com/office/drawing/2014/main" id="{EB506747-ED9D-43EA-BD67-DF7971849E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45" name="Freeform: Shape 344">
              <a:extLst>
                <a:ext uri="{FF2B5EF4-FFF2-40B4-BE49-F238E27FC236}">
                  <a16:creationId xmlns:a16="http://schemas.microsoft.com/office/drawing/2014/main" id="{AC803CE8-FFF7-40EA-AF62-102724C324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6590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346" name="Freeform: Shape 345">
              <a:extLst>
                <a:ext uri="{FF2B5EF4-FFF2-40B4-BE49-F238E27FC236}">
                  <a16:creationId xmlns:a16="http://schemas.microsoft.com/office/drawing/2014/main" id="{7EF6FFCA-06CC-4395-AEB0-425719A42D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47" name="Freeform: Shape 346">
              <a:extLst>
                <a:ext uri="{FF2B5EF4-FFF2-40B4-BE49-F238E27FC236}">
                  <a16:creationId xmlns:a16="http://schemas.microsoft.com/office/drawing/2014/main" id="{0D95F285-AAC0-4F32-8665-2677878BD3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348" name="Freeform: Shape 347">
              <a:extLst>
                <a:ext uri="{FF2B5EF4-FFF2-40B4-BE49-F238E27FC236}">
                  <a16:creationId xmlns:a16="http://schemas.microsoft.com/office/drawing/2014/main" id="{8DFCCA2E-BF12-4D26-A5A4-A03387546A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49" name="Freeform: Shape 348">
              <a:extLst>
                <a:ext uri="{FF2B5EF4-FFF2-40B4-BE49-F238E27FC236}">
                  <a16:creationId xmlns:a16="http://schemas.microsoft.com/office/drawing/2014/main" id="{2ABEAC60-6AC3-4D6A-95F9-2E79F6BE00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71817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50" name="Freeform: Shape 349">
              <a:extLst>
                <a:ext uri="{FF2B5EF4-FFF2-40B4-BE49-F238E27FC236}">
                  <a16:creationId xmlns:a16="http://schemas.microsoft.com/office/drawing/2014/main" id="{FA6015B7-49FE-4729-B2F4-585F0F305F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51" name="Freeform: Shape 350">
              <a:extLst>
                <a:ext uri="{FF2B5EF4-FFF2-40B4-BE49-F238E27FC236}">
                  <a16:creationId xmlns:a16="http://schemas.microsoft.com/office/drawing/2014/main" id="{D611DEB1-76FE-4625-9449-88E52D15F4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71817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352" name="Freeform: Shape 351">
              <a:extLst>
                <a:ext uri="{FF2B5EF4-FFF2-40B4-BE49-F238E27FC236}">
                  <a16:creationId xmlns:a16="http://schemas.microsoft.com/office/drawing/2014/main" id="{97F031C1-1AA7-4CA7-ADD3-E0577626E1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53" name="Freeform: Shape 352">
              <a:extLst>
                <a:ext uri="{FF2B5EF4-FFF2-40B4-BE49-F238E27FC236}">
                  <a16:creationId xmlns:a16="http://schemas.microsoft.com/office/drawing/2014/main" id="{96F5D0CB-22E6-4536-8403-F42527F31F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71817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354" name="Freeform: Shape 353">
              <a:extLst>
                <a:ext uri="{FF2B5EF4-FFF2-40B4-BE49-F238E27FC236}">
                  <a16:creationId xmlns:a16="http://schemas.microsoft.com/office/drawing/2014/main" id="{A32718AB-7401-4F66-9C77-E06C3CF7CD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71817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55" name="Freeform: Shape 354">
              <a:extLst>
                <a:ext uri="{FF2B5EF4-FFF2-40B4-BE49-F238E27FC236}">
                  <a16:creationId xmlns:a16="http://schemas.microsoft.com/office/drawing/2014/main" id="{85B6B5F1-D1E4-45A3-8117-348D02D2A3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2" y="377741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56" name="Freeform: Shape 355">
              <a:extLst>
                <a:ext uri="{FF2B5EF4-FFF2-40B4-BE49-F238E27FC236}">
                  <a16:creationId xmlns:a16="http://schemas.microsoft.com/office/drawing/2014/main" id="{534869FD-184C-42DB-B9DA-293DB67E5E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2" y="377741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57" name="Freeform: Shape 356">
              <a:extLst>
                <a:ext uri="{FF2B5EF4-FFF2-40B4-BE49-F238E27FC236}">
                  <a16:creationId xmlns:a16="http://schemas.microsoft.com/office/drawing/2014/main" id="{A781504F-CAFD-4201-B288-8B4A809B43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8" y="3777419"/>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358" name="Freeform: Shape 357">
              <a:extLst>
                <a:ext uri="{FF2B5EF4-FFF2-40B4-BE49-F238E27FC236}">
                  <a16:creationId xmlns:a16="http://schemas.microsoft.com/office/drawing/2014/main" id="{D9FC8348-2BA6-4631-8AA7-D63CD898C5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4" y="3777383"/>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59" name="Freeform: Shape 358">
              <a:extLst>
                <a:ext uri="{FF2B5EF4-FFF2-40B4-BE49-F238E27FC236}">
                  <a16:creationId xmlns:a16="http://schemas.microsoft.com/office/drawing/2014/main" id="{C1AF95A2-64EA-45E2-A43B-1EBD569109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87" y="37774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360" name="Freeform: Shape 359">
              <a:extLst>
                <a:ext uri="{FF2B5EF4-FFF2-40B4-BE49-F238E27FC236}">
                  <a16:creationId xmlns:a16="http://schemas.microsoft.com/office/drawing/2014/main" id="{CFC80050-240D-434A-BFCB-DE4DA4FAFB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a:p>
          </p:txBody>
        </p:sp>
      </p:grpSp>
      <p:sp>
        <p:nvSpPr>
          <p:cNvPr id="3" name="Content Placeholder 2">
            <a:extLst>
              <a:ext uri="{FF2B5EF4-FFF2-40B4-BE49-F238E27FC236}">
                <a16:creationId xmlns:a16="http://schemas.microsoft.com/office/drawing/2014/main" id="{0C259B67-64AA-3F98-D8D6-413ED794A8DD}"/>
              </a:ext>
            </a:extLst>
          </p:cNvPr>
          <p:cNvSpPr>
            <a:spLocks noGrp="1"/>
          </p:cNvSpPr>
          <p:nvPr>
            <p:ph idx="1"/>
          </p:nvPr>
        </p:nvSpPr>
        <p:spPr>
          <a:xfrm>
            <a:off x="6477270" y="1130846"/>
            <a:ext cx="4974771" cy="4351338"/>
          </a:xfrm>
        </p:spPr>
        <p:txBody>
          <a:bodyPr vert="horz" lIns="91440" tIns="45720" rIns="91440" bIns="45720" rtlCol="0" anchor="t">
            <a:normAutofit lnSpcReduction="10000"/>
          </a:bodyPr>
          <a:lstStyle/>
          <a:p>
            <a:r>
              <a:rPr lang="en-US" sz="2400">
                <a:solidFill>
                  <a:schemeClr val="bg1"/>
                </a:solidFill>
                <a:ea typeface="+mn-lt"/>
                <a:cs typeface="+mn-lt"/>
              </a:rPr>
              <a:t>The new movie studio faces the challenge of making strategic film production decisions to successfully enter a competitive market. </a:t>
            </a:r>
          </a:p>
          <a:p>
            <a:endParaRPr lang="en-US" sz="2400">
              <a:solidFill>
                <a:schemeClr val="bg1"/>
              </a:solidFill>
              <a:ea typeface="+mn-lt"/>
              <a:cs typeface="+mn-lt"/>
            </a:endParaRPr>
          </a:p>
          <a:p>
            <a:r>
              <a:rPr lang="en-US" sz="2400">
                <a:solidFill>
                  <a:schemeClr val="bg1"/>
                </a:solidFill>
                <a:ea typeface="+mn-lt"/>
                <a:cs typeface="+mn-lt"/>
              </a:rPr>
              <a:t>With established companies already creating original content, the studio must identify the most profitable film types to achieve commercial success while addressing additional business challenges.</a:t>
            </a:r>
            <a:endParaRPr lang="en-US" sz="2400">
              <a:solidFill>
                <a:schemeClr val="bg1"/>
              </a:solidFill>
            </a:endParaRPr>
          </a:p>
        </p:txBody>
      </p:sp>
    </p:spTree>
    <p:extLst>
      <p:ext uri="{BB962C8B-B14F-4D97-AF65-F5344CB8AC3E}">
        <p14:creationId xmlns:p14="http://schemas.microsoft.com/office/powerpoint/2010/main" val="36217817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2"/>
          <a:stretch>
            <a:fillRect t="-3000" b="-3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97F283-2CBE-DF81-90BD-D99BC14991F4}"/>
              </a:ext>
            </a:extLst>
          </p:cNvPr>
          <p:cNvSpPr>
            <a:spLocks noGrp="1"/>
          </p:cNvSpPr>
          <p:nvPr>
            <p:ph type="title"/>
          </p:nvPr>
        </p:nvSpPr>
        <p:spPr/>
        <p:txBody>
          <a:bodyPr/>
          <a:lstStyle/>
          <a:p>
            <a:r>
              <a:rPr lang="en-US">
                <a:solidFill>
                  <a:schemeClr val="bg1"/>
                </a:solidFill>
                <a:ea typeface="+mj-lt"/>
                <a:cs typeface="+mj-lt"/>
              </a:rPr>
              <a:t>Minimizing Risks</a:t>
            </a:r>
          </a:p>
        </p:txBody>
      </p:sp>
      <p:sp>
        <p:nvSpPr>
          <p:cNvPr id="3" name="Content Placeholder 2">
            <a:extLst>
              <a:ext uri="{FF2B5EF4-FFF2-40B4-BE49-F238E27FC236}">
                <a16:creationId xmlns:a16="http://schemas.microsoft.com/office/drawing/2014/main" id="{A628ECFC-CBA6-94C3-F5DF-2DB538A9E686}"/>
              </a:ext>
            </a:extLst>
          </p:cNvPr>
          <p:cNvSpPr>
            <a:spLocks noGrp="1"/>
          </p:cNvSpPr>
          <p:nvPr>
            <p:ph idx="1"/>
          </p:nvPr>
        </p:nvSpPr>
        <p:spPr/>
        <p:txBody>
          <a:bodyPr vert="horz" lIns="91440" tIns="45720" rIns="91440" bIns="45720" rtlCol="0" anchor="t">
            <a:normAutofit/>
          </a:bodyPr>
          <a:lstStyle/>
          <a:p>
            <a:pPr marL="0" indent="0">
              <a:buNone/>
            </a:pPr>
            <a:r>
              <a:rPr lang="en-US">
                <a:solidFill>
                  <a:schemeClr val="bg1"/>
                </a:solidFill>
                <a:ea typeface="+mn-lt"/>
                <a:cs typeface="+mn-lt"/>
              </a:rPr>
              <a:t>To mitigate losses, the studio must analyze key factors influencing financial outcomes:</a:t>
            </a:r>
          </a:p>
          <a:p>
            <a:r>
              <a:rPr lang="en-US">
                <a:solidFill>
                  <a:schemeClr val="bg1"/>
                </a:solidFill>
                <a:ea typeface="+mn-lt"/>
                <a:cs typeface="+mn-lt"/>
              </a:rPr>
              <a:t>Identify loss-prone movie production aspects.</a:t>
            </a:r>
          </a:p>
          <a:p>
            <a:r>
              <a:rPr lang="en-US">
                <a:solidFill>
                  <a:schemeClr val="bg1"/>
                </a:solidFill>
                <a:ea typeface="+mn-lt"/>
                <a:cs typeface="+mn-lt"/>
              </a:rPr>
              <a:t>Evaluate genre, budget, and casting impacts on success or failure</a:t>
            </a:r>
          </a:p>
          <a:p>
            <a:pPr marL="0" indent="0">
              <a:buNone/>
            </a:pPr>
            <a:endParaRPr lang="en-US">
              <a:solidFill>
                <a:schemeClr val="bg1"/>
              </a:solidFill>
            </a:endParaRPr>
          </a:p>
          <a:p>
            <a:pPr marL="0" indent="0">
              <a:buNone/>
            </a:pPr>
            <a:r>
              <a:rPr lang="en-US">
                <a:solidFill>
                  <a:schemeClr val="bg1"/>
                </a:solidFill>
                <a:ea typeface="+mn-lt"/>
                <a:cs typeface="+mn-lt"/>
              </a:rPr>
              <a:t>Additionally, with many large players already dominating the industry, the studio needs to differentiate itself by developing unique strategies that will enable them to stand out in a crowded market.</a:t>
            </a:r>
            <a:endParaRPr lang="en-US">
              <a:solidFill>
                <a:schemeClr val="bg1"/>
              </a:solidFill>
            </a:endParaRPr>
          </a:p>
          <a:p>
            <a:endParaRPr lang="en-US"/>
          </a:p>
        </p:txBody>
      </p:sp>
    </p:spTree>
    <p:extLst>
      <p:ext uri="{BB962C8B-B14F-4D97-AF65-F5344CB8AC3E}">
        <p14:creationId xmlns:p14="http://schemas.microsoft.com/office/powerpoint/2010/main" val="33038101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2"/>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A3D64D-C8A1-9035-858B-C32CC0DE4954}"/>
              </a:ext>
            </a:extLst>
          </p:cNvPr>
          <p:cNvSpPr>
            <a:spLocks noGrp="1"/>
          </p:cNvSpPr>
          <p:nvPr>
            <p:ph type="title"/>
          </p:nvPr>
        </p:nvSpPr>
        <p:spPr/>
        <p:txBody>
          <a:bodyPr/>
          <a:lstStyle/>
          <a:p>
            <a:r>
              <a:rPr lang="en-US"/>
              <a:t>The Goal.</a:t>
            </a:r>
          </a:p>
        </p:txBody>
      </p:sp>
      <p:sp>
        <p:nvSpPr>
          <p:cNvPr id="3" name="Content Placeholder 2">
            <a:extLst>
              <a:ext uri="{FF2B5EF4-FFF2-40B4-BE49-F238E27FC236}">
                <a16:creationId xmlns:a16="http://schemas.microsoft.com/office/drawing/2014/main" id="{BCA0D994-13FA-1271-C2D2-A0E496999854}"/>
              </a:ext>
            </a:extLst>
          </p:cNvPr>
          <p:cNvSpPr>
            <a:spLocks noGrp="1"/>
          </p:cNvSpPr>
          <p:nvPr>
            <p:ph idx="1"/>
          </p:nvPr>
        </p:nvSpPr>
        <p:spPr/>
        <p:txBody>
          <a:bodyPr vert="horz" lIns="91440" tIns="45720" rIns="91440" bIns="45720" rtlCol="0" anchor="t">
            <a:normAutofit/>
          </a:bodyPr>
          <a:lstStyle/>
          <a:p>
            <a:r>
              <a:rPr lang="en-US">
                <a:ea typeface="+mn-lt"/>
                <a:cs typeface="+mn-lt"/>
              </a:rPr>
              <a:t>The goal is to provide three concrete, actionable insights for the studio to maximize its box office revenue while minimizing financial risks and gaining a competitive edge. These insights should guide decisions regarding movie genre, budget allocation, cast selection, and strategic release timing.</a:t>
            </a:r>
          </a:p>
        </p:txBody>
      </p:sp>
    </p:spTree>
    <p:extLst>
      <p:ext uri="{BB962C8B-B14F-4D97-AF65-F5344CB8AC3E}">
        <p14:creationId xmlns:p14="http://schemas.microsoft.com/office/powerpoint/2010/main" val="19481722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3" name="Rectangle 52">
            <a:extLst>
              <a:ext uri="{FF2B5EF4-FFF2-40B4-BE49-F238E27FC236}">
                <a16:creationId xmlns:a16="http://schemas.microsoft.com/office/drawing/2014/main" id="{DEE2AD96-B495-4E06-9291-B71706F72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53CF6D67-C5A8-4ADD-9E8E-1E38CA1D3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638515" y="639280"/>
            <a:ext cx="6858000" cy="5579440"/>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86909FA0-B515-4681-B7A8-FA281D133B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93206" y="395206"/>
            <a:ext cx="6346209" cy="5576080"/>
          </a:xfrm>
          <a:prstGeom prst="rect">
            <a:avLst/>
          </a:prstGeom>
          <a:gradFill>
            <a:gsLst>
              <a:gs pos="0">
                <a:srgbClr val="000000">
                  <a:alpha val="0"/>
                </a:srgbClr>
              </a:gs>
              <a:gs pos="99000">
                <a:schemeClr val="accent1">
                  <a:alpha val="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21C9FE86-FCC3-4A31-AA1C-C882262B7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528907" y="2818967"/>
            <a:ext cx="2501979" cy="5576080"/>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7D96243B-ECED-4B71-8E06-AE9A285EA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25002" y="852793"/>
            <a:ext cx="6858001" cy="5152412"/>
          </a:xfrm>
          <a:prstGeom prst="rect">
            <a:avLst/>
          </a:prstGeom>
          <a:gradFill>
            <a:gsLst>
              <a:gs pos="0">
                <a:srgbClr val="000000">
                  <a:alpha val="0"/>
                </a:srgbClr>
              </a:gs>
              <a:gs pos="99000">
                <a:schemeClr val="accent1">
                  <a:alpha val="1100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A09989E4-EFDC-4A90-A633-E0525FB413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818753" y="1128497"/>
            <a:ext cx="4318303" cy="4318303"/>
          </a:xfrm>
          <a:prstGeom prst="ellipse">
            <a:avLst/>
          </a:prstGeom>
          <a:gradFill>
            <a:gsLst>
              <a:gs pos="39000">
                <a:schemeClr val="accent1">
                  <a:alpha val="0"/>
                </a:schemeClr>
              </a:gs>
              <a:gs pos="100000">
                <a:schemeClr val="accent1">
                  <a:lumMod val="60000"/>
                  <a:lumOff val="40000"/>
                  <a:alpha val="15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F65562C-3EEB-A93F-5C60-889DF68D4223}"/>
              </a:ext>
            </a:extLst>
          </p:cNvPr>
          <p:cNvSpPr>
            <a:spLocks noGrp="1"/>
          </p:cNvSpPr>
          <p:nvPr>
            <p:ph type="title"/>
          </p:nvPr>
        </p:nvSpPr>
        <p:spPr>
          <a:xfrm>
            <a:off x="826396" y="586855"/>
            <a:ext cx="4230100" cy="3387497"/>
          </a:xfrm>
        </p:spPr>
        <p:txBody>
          <a:bodyPr anchor="b">
            <a:normAutofit/>
          </a:bodyPr>
          <a:lstStyle/>
          <a:p>
            <a:pPr algn="r"/>
            <a:r>
              <a:rPr lang="en-US" sz="4000">
                <a:solidFill>
                  <a:srgbClr val="FFFFFF"/>
                </a:solidFill>
              </a:rPr>
              <a:t>Data Understanding</a:t>
            </a:r>
          </a:p>
        </p:txBody>
      </p:sp>
      <p:sp>
        <p:nvSpPr>
          <p:cNvPr id="48" name="Content Placeholder 2">
            <a:extLst>
              <a:ext uri="{FF2B5EF4-FFF2-40B4-BE49-F238E27FC236}">
                <a16:creationId xmlns:a16="http://schemas.microsoft.com/office/drawing/2014/main" id="{448BFAA7-0186-FE1A-AC60-C2BBAABF1D78}"/>
              </a:ext>
            </a:extLst>
          </p:cNvPr>
          <p:cNvSpPr>
            <a:spLocks noGrp="1"/>
          </p:cNvSpPr>
          <p:nvPr>
            <p:ph idx="1"/>
          </p:nvPr>
        </p:nvSpPr>
        <p:spPr>
          <a:xfrm>
            <a:off x="6503158" y="649480"/>
            <a:ext cx="4862447" cy="5546047"/>
          </a:xfrm>
        </p:spPr>
        <p:txBody>
          <a:bodyPr vert="horz" lIns="91440" tIns="45720" rIns="91440" bIns="45720" rtlCol="0" anchor="ctr">
            <a:normAutofit/>
          </a:bodyPr>
          <a:lstStyle/>
          <a:p>
            <a:pPr marL="0" indent="0">
              <a:buNone/>
            </a:pPr>
            <a:r>
              <a:rPr lang="en-US"/>
              <a:t>The data for this analysis comes from multiple movie industry sources, including Box Office Mojo, IMDB, Rotten Tomatoes, The Movie DB, and The Numbers. </a:t>
            </a:r>
          </a:p>
          <a:p>
            <a:endParaRPr lang="en-US"/>
          </a:p>
          <a:p>
            <a:pPr marL="0" indent="0">
              <a:buNone/>
            </a:pPr>
            <a:endParaRPr lang="en-US" sz="2000"/>
          </a:p>
          <a:p>
            <a:pPr marL="0" indent="0">
              <a:buNone/>
            </a:pPr>
            <a:endParaRPr lang="en-US" sz="2000"/>
          </a:p>
        </p:txBody>
      </p:sp>
    </p:spTree>
    <p:extLst>
      <p:ext uri="{BB962C8B-B14F-4D97-AF65-F5344CB8AC3E}">
        <p14:creationId xmlns:p14="http://schemas.microsoft.com/office/powerpoint/2010/main" val="33680740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038231D-1D7D-FDB0-CC72-A27FC21C9F97}"/>
              </a:ext>
            </a:extLst>
          </p:cNvPr>
          <p:cNvSpPr>
            <a:spLocks noGrp="1"/>
          </p:cNvSpPr>
          <p:nvPr>
            <p:ph type="title"/>
          </p:nvPr>
        </p:nvSpPr>
        <p:spPr>
          <a:xfrm>
            <a:off x="1371597" y="348865"/>
            <a:ext cx="10044023" cy="877729"/>
          </a:xfrm>
        </p:spPr>
        <p:txBody>
          <a:bodyPr anchor="ctr">
            <a:normAutofit/>
          </a:bodyPr>
          <a:lstStyle/>
          <a:p>
            <a:r>
              <a:rPr lang="en-US" sz="2800">
                <a:solidFill>
                  <a:srgbClr val="FFFFFF"/>
                </a:solidFill>
                <a:latin typeface="Aptos"/>
              </a:rPr>
              <a:t>These datasets provide rich insights into various aspects of movie performance such as :</a:t>
            </a:r>
          </a:p>
          <a:p>
            <a:endParaRPr lang="en-US" sz="2800">
              <a:solidFill>
                <a:srgbClr val="FFFFFF"/>
              </a:solidFill>
            </a:endParaRPr>
          </a:p>
        </p:txBody>
      </p:sp>
      <p:graphicFrame>
        <p:nvGraphicFramePr>
          <p:cNvPr id="5" name="Content Placeholder 2">
            <a:extLst>
              <a:ext uri="{FF2B5EF4-FFF2-40B4-BE49-F238E27FC236}">
                <a16:creationId xmlns:a16="http://schemas.microsoft.com/office/drawing/2014/main" id="{076BEE67-1B39-7431-46D7-D9C6C71085DF}"/>
              </a:ext>
            </a:extLst>
          </p:cNvPr>
          <p:cNvGraphicFramePr>
            <a:graphicFrameLocks noGrp="1"/>
          </p:cNvGraphicFramePr>
          <p:nvPr>
            <p:ph idx="1"/>
            <p:extLst>
              <p:ext uri="{D42A27DB-BD31-4B8C-83A1-F6EECF244321}">
                <p14:modId xmlns:p14="http://schemas.microsoft.com/office/powerpoint/2010/main" val="1469614281"/>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788412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8" name="Picture 67">
            <a:extLst>
              <a:ext uri="{FF2B5EF4-FFF2-40B4-BE49-F238E27FC236}">
                <a16:creationId xmlns:a16="http://schemas.microsoft.com/office/drawing/2014/main" id="{5A33CB9A-0EB4-551F-C3E5-7A9C0800D134}"/>
              </a:ext>
            </a:extLst>
          </p:cNvPr>
          <p:cNvPicPr>
            <a:picLocks noChangeAspect="1"/>
          </p:cNvPicPr>
          <p:nvPr/>
        </p:nvPicPr>
        <p:blipFill>
          <a:blip r:embed="rId2">
            <a:duotone>
              <a:schemeClr val="bg2">
                <a:shade val="45000"/>
                <a:satMod val="135000"/>
              </a:schemeClr>
              <a:prstClr val="white"/>
            </a:duotone>
          </a:blip>
          <a:srcRect t="9091" r="16767" b="-1"/>
          <a:stretch/>
        </p:blipFill>
        <p:spPr>
          <a:xfrm>
            <a:off x="20" y="10"/>
            <a:ext cx="12191980" cy="6857990"/>
          </a:xfrm>
          <a:prstGeom prst="rect">
            <a:avLst/>
          </a:prstGeom>
        </p:spPr>
      </p:pic>
      <p:sp>
        <p:nvSpPr>
          <p:cNvPr id="74" name="Rectangle 73">
            <a:extLst>
              <a:ext uri="{FF2B5EF4-FFF2-40B4-BE49-F238E27FC236}">
                <a16:creationId xmlns:a16="http://schemas.microsoft.com/office/drawing/2014/main" id="{B50AB553-2A96-4A92-96F2-93548E096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10000">
                <a:schemeClr val="bg2">
                  <a:alpha val="68000"/>
                </a:schemeClr>
              </a:gs>
              <a:gs pos="85000">
                <a:schemeClr val="bg2">
                  <a:alpha val="97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7BD7DE2-71CF-8C49-9AF6-C10F14ECB8CE}"/>
              </a:ext>
            </a:extLst>
          </p:cNvPr>
          <p:cNvSpPr>
            <a:spLocks noGrp="1"/>
          </p:cNvSpPr>
          <p:nvPr>
            <p:ph type="title"/>
          </p:nvPr>
        </p:nvSpPr>
        <p:spPr>
          <a:xfrm>
            <a:off x="838200" y="365125"/>
            <a:ext cx="10515600" cy="1325563"/>
          </a:xfrm>
        </p:spPr>
        <p:txBody>
          <a:bodyPr>
            <a:normAutofit/>
          </a:bodyPr>
          <a:lstStyle/>
          <a:p>
            <a:r>
              <a:rPr lang="en-US" sz="2800"/>
              <a:t>Steps taken in Data Preparation </a:t>
            </a:r>
            <a:br>
              <a:rPr lang="en-US" sz="2800"/>
            </a:br>
            <a:br>
              <a:rPr lang="en-US" sz="2800"/>
            </a:br>
            <a:r>
              <a:rPr lang="en-US" sz="2800"/>
              <a:t>Data Cleaning : </a:t>
            </a:r>
          </a:p>
        </p:txBody>
      </p:sp>
      <p:graphicFrame>
        <p:nvGraphicFramePr>
          <p:cNvPr id="17" name="Content Placeholder 2">
            <a:extLst>
              <a:ext uri="{FF2B5EF4-FFF2-40B4-BE49-F238E27FC236}">
                <a16:creationId xmlns:a16="http://schemas.microsoft.com/office/drawing/2014/main" id="{5CB3797D-0162-3CAC-6E54-73BDA2012387}"/>
              </a:ext>
            </a:extLst>
          </p:cNvPr>
          <p:cNvGraphicFramePr>
            <a:graphicFrameLocks noGrp="1"/>
          </p:cNvGraphicFramePr>
          <p:nvPr>
            <p:ph idx="1"/>
            <p:extLst>
              <p:ext uri="{D42A27DB-BD31-4B8C-83A1-F6EECF244321}">
                <p14:modId xmlns:p14="http://schemas.microsoft.com/office/powerpoint/2010/main" val="4251914755"/>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35202233"/>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25</Slides>
  <Notes>0</Notes>
  <HiddenSlides>0</HiddenSlides>
  <ScaleCrop>false</ScaleCrop>
  <HeadingPairs>
    <vt:vector size="4" baseType="variant">
      <vt:variant>
        <vt:lpstr>Theme</vt:lpstr>
      </vt:variant>
      <vt:variant>
        <vt:i4>1</vt:i4>
      </vt:variant>
      <vt:variant>
        <vt:lpstr>Slide Titles</vt:lpstr>
      </vt:variant>
      <vt:variant>
        <vt:i4>25</vt:i4>
      </vt:variant>
    </vt:vector>
  </HeadingPairs>
  <TitlesOfParts>
    <vt:vector size="26" baseType="lpstr">
      <vt:lpstr>Office Theme</vt:lpstr>
      <vt:lpstr>FILM SUCCESS ANALYSIS</vt:lpstr>
      <vt:lpstr>GROUP V</vt:lpstr>
      <vt:lpstr>INTRODUCTION</vt:lpstr>
      <vt:lpstr>Market Challenge: Strategic Film Production Decisions</vt:lpstr>
      <vt:lpstr>Minimizing Risks</vt:lpstr>
      <vt:lpstr>The Goal.</vt:lpstr>
      <vt:lpstr>Data Understanding</vt:lpstr>
      <vt:lpstr>These datasets provide rich insights into various aspects of movie performance such as : </vt:lpstr>
      <vt:lpstr>Steps taken in Data Preparation   Data Cleaning : </vt:lpstr>
      <vt:lpstr>Identifying High-Performing Movie Genres</vt:lpstr>
      <vt:lpstr>PowerPoint Presentation</vt:lpstr>
      <vt:lpstr>BIVARIATE ANALYSIS</vt:lpstr>
      <vt:lpstr>Predict Revenue Based on Movie Features</vt:lpstr>
      <vt:lpstr>Model coefficients</vt:lpstr>
      <vt:lpstr>  Even after transformation, the model fails the Normality and Homoscedastic test as shown below, indicating the need to go for non- linear models. </vt:lpstr>
      <vt:lpstr>Evaluating Budget vs. Revenue Correlation   </vt:lpstr>
      <vt:lpstr>There is a positive correlation of 0.748306 between production budget and World-wide gross (Revenue).</vt:lpstr>
      <vt:lpstr>Higher budget movies tend to have a higher chance of being profitable, but profitability could be more concentrated in the lower budget ranges due to smaller production costs.</vt:lpstr>
      <vt:lpstr>Seasonal Trends in Box Office Revenue   </vt:lpstr>
      <vt:lpstr>Average Return On Investment(ROI)  over a period Of Months</vt:lpstr>
      <vt:lpstr>Impact of Movie Cast and Crew on the Success of movie   </vt:lpstr>
      <vt:lpstr>The bar chart highlights that Director David Fincher consistently achieves the highest average ratings among directors who specialize in the genres of Horror, Thriller, or Mystery.    This suggests his exceptional skill in crafting compelling narratives within these genres, making him a standout among his peers.</vt:lpstr>
      <vt:lpstr>Catherine Keener, Lili Taylor, Ben Affleck, John C. Reilly, Tom Hanks, Harrison Ford, and Ewan McGregor are shown as the leading actors and actresses in Horror, Thriller, and Mystery genres with ratings above 7.5 and substantial audience engagement (over 9000 votes). </vt:lpstr>
      <vt:lpstr>Recommendations  Based on the analyzed data presented here are some recommendations</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revision>47</cp:revision>
  <dcterms:created xsi:type="dcterms:W3CDTF">2025-01-18T10:29:51Z</dcterms:created>
  <dcterms:modified xsi:type="dcterms:W3CDTF">2025-01-19T17:02:04Z</dcterms:modified>
</cp:coreProperties>
</file>